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29"/>
  </p:notesMasterIdLst>
  <p:sldIdLst>
    <p:sldId id="293" r:id="rId2"/>
    <p:sldId id="307" r:id="rId3"/>
    <p:sldId id="267" r:id="rId4"/>
    <p:sldId id="284" r:id="rId5"/>
    <p:sldId id="285" r:id="rId6"/>
    <p:sldId id="310" r:id="rId7"/>
    <p:sldId id="314" r:id="rId8"/>
    <p:sldId id="313" r:id="rId9"/>
    <p:sldId id="312" r:id="rId10"/>
    <p:sldId id="315" r:id="rId11"/>
    <p:sldId id="316" r:id="rId12"/>
    <p:sldId id="318" r:id="rId13"/>
    <p:sldId id="286" r:id="rId14"/>
    <p:sldId id="287" r:id="rId15"/>
    <p:sldId id="288" r:id="rId16"/>
    <p:sldId id="289" r:id="rId17"/>
    <p:sldId id="317" r:id="rId18"/>
    <p:sldId id="308" r:id="rId19"/>
    <p:sldId id="291" r:id="rId20"/>
    <p:sldId id="292" r:id="rId21"/>
    <p:sldId id="290" r:id="rId22"/>
    <p:sldId id="294" r:id="rId23"/>
    <p:sldId id="319" r:id="rId24"/>
    <p:sldId id="320" r:id="rId25"/>
    <p:sldId id="321" r:id="rId26"/>
    <p:sldId id="295" r:id="rId27"/>
    <p:sldId id="309" r:id="rId28"/>
  </p:sldIdLst>
  <p:sldSz cx="6153150" cy="3460750"/>
  <p:notesSz cx="4610100" cy="34607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3DBEA7-66DD-4358-9B76-65286A4FE853}" v="74" dt="2025-10-15T11:10:37.41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7" d="100"/>
          <a:sy n="117" d="100"/>
        </p:scale>
        <p:origin x="916" y="64"/>
      </p:cViewPr>
      <p:guideLst>
        <p:guide orient="horz" pos="2880"/>
        <p:guide pos="288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mitry Ilvovsky" userId="f23e1ef0a5520f69" providerId="LiveId" clId="{BA2D3C58-3CA6-435B-99F6-9C4AED2D5997}"/>
    <pc:docChg chg="undo custSel addSld delSld modSld sldOrd">
      <pc:chgData name="Dmitry Ilvovsky" userId="f23e1ef0a5520f69" providerId="LiveId" clId="{BA2D3C58-3CA6-435B-99F6-9C4AED2D5997}" dt="2025-10-15T11:14:16.034" v="899"/>
      <pc:docMkLst>
        <pc:docMk/>
      </pc:docMkLst>
      <pc:sldChg chg="ord">
        <pc:chgData name="Dmitry Ilvovsky" userId="f23e1ef0a5520f69" providerId="LiveId" clId="{BA2D3C58-3CA6-435B-99F6-9C4AED2D5997}" dt="2025-10-15T11:14:08.185" v="897"/>
        <pc:sldMkLst>
          <pc:docMk/>
          <pc:sldMk cId="406571815" sldId="294"/>
        </pc:sldMkLst>
      </pc:sldChg>
      <pc:sldChg chg="del">
        <pc:chgData name="Dmitry Ilvovsky" userId="f23e1ef0a5520f69" providerId="LiveId" clId="{BA2D3C58-3CA6-435B-99F6-9C4AED2D5997}" dt="2025-10-14T19:23:20.309" v="308" actId="47"/>
        <pc:sldMkLst>
          <pc:docMk/>
          <pc:sldMk cId="2131335634" sldId="296"/>
        </pc:sldMkLst>
      </pc:sldChg>
      <pc:sldChg chg="del">
        <pc:chgData name="Dmitry Ilvovsky" userId="f23e1ef0a5520f69" providerId="LiveId" clId="{BA2D3C58-3CA6-435B-99F6-9C4AED2D5997}" dt="2025-10-14T19:23:20.309" v="308" actId="47"/>
        <pc:sldMkLst>
          <pc:docMk/>
          <pc:sldMk cId="3069917436" sldId="297"/>
        </pc:sldMkLst>
      </pc:sldChg>
      <pc:sldChg chg="del">
        <pc:chgData name="Dmitry Ilvovsky" userId="f23e1ef0a5520f69" providerId="LiveId" clId="{BA2D3C58-3CA6-435B-99F6-9C4AED2D5997}" dt="2025-10-14T19:23:20.309" v="308" actId="47"/>
        <pc:sldMkLst>
          <pc:docMk/>
          <pc:sldMk cId="84878249" sldId="298"/>
        </pc:sldMkLst>
      </pc:sldChg>
      <pc:sldChg chg="del">
        <pc:chgData name="Dmitry Ilvovsky" userId="f23e1ef0a5520f69" providerId="LiveId" clId="{BA2D3C58-3CA6-435B-99F6-9C4AED2D5997}" dt="2025-10-14T19:23:20.309" v="308" actId="47"/>
        <pc:sldMkLst>
          <pc:docMk/>
          <pc:sldMk cId="313161344" sldId="299"/>
        </pc:sldMkLst>
      </pc:sldChg>
      <pc:sldChg chg="del">
        <pc:chgData name="Dmitry Ilvovsky" userId="f23e1ef0a5520f69" providerId="LiveId" clId="{BA2D3C58-3CA6-435B-99F6-9C4AED2D5997}" dt="2025-10-14T19:23:20.309" v="308" actId="47"/>
        <pc:sldMkLst>
          <pc:docMk/>
          <pc:sldMk cId="3969264664" sldId="300"/>
        </pc:sldMkLst>
      </pc:sldChg>
      <pc:sldChg chg="del">
        <pc:chgData name="Dmitry Ilvovsky" userId="f23e1ef0a5520f69" providerId="LiveId" clId="{BA2D3C58-3CA6-435B-99F6-9C4AED2D5997}" dt="2025-10-14T19:23:20.309" v="308" actId="47"/>
        <pc:sldMkLst>
          <pc:docMk/>
          <pc:sldMk cId="592569946" sldId="301"/>
        </pc:sldMkLst>
      </pc:sldChg>
      <pc:sldChg chg="del">
        <pc:chgData name="Dmitry Ilvovsky" userId="f23e1ef0a5520f69" providerId="LiveId" clId="{BA2D3C58-3CA6-435B-99F6-9C4AED2D5997}" dt="2025-10-14T19:23:20.309" v="308" actId="47"/>
        <pc:sldMkLst>
          <pc:docMk/>
          <pc:sldMk cId="1600140827" sldId="302"/>
        </pc:sldMkLst>
      </pc:sldChg>
      <pc:sldChg chg="del">
        <pc:chgData name="Dmitry Ilvovsky" userId="f23e1ef0a5520f69" providerId="LiveId" clId="{BA2D3C58-3CA6-435B-99F6-9C4AED2D5997}" dt="2025-10-14T19:23:20.309" v="308" actId="47"/>
        <pc:sldMkLst>
          <pc:docMk/>
          <pc:sldMk cId="862353802" sldId="303"/>
        </pc:sldMkLst>
      </pc:sldChg>
      <pc:sldChg chg="del">
        <pc:chgData name="Dmitry Ilvovsky" userId="f23e1ef0a5520f69" providerId="LiveId" clId="{BA2D3C58-3CA6-435B-99F6-9C4AED2D5997}" dt="2025-10-14T19:23:20.309" v="308" actId="47"/>
        <pc:sldMkLst>
          <pc:docMk/>
          <pc:sldMk cId="3281116216" sldId="304"/>
        </pc:sldMkLst>
      </pc:sldChg>
      <pc:sldChg chg="del">
        <pc:chgData name="Dmitry Ilvovsky" userId="f23e1ef0a5520f69" providerId="LiveId" clId="{BA2D3C58-3CA6-435B-99F6-9C4AED2D5997}" dt="2025-10-14T19:23:20.309" v="308" actId="47"/>
        <pc:sldMkLst>
          <pc:docMk/>
          <pc:sldMk cId="1235448027" sldId="305"/>
        </pc:sldMkLst>
      </pc:sldChg>
      <pc:sldChg chg="del">
        <pc:chgData name="Dmitry Ilvovsky" userId="f23e1ef0a5520f69" providerId="LiveId" clId="{BA2D3C58-3CA6-435B-99F6-9C4AED2D5997}" dt="2025-10-14T19:23:20.309" v="308" actId="47"/>
        <pc:sldMkLst>
          <pc:docMk/>
          <pc:sldMk cId="3144906952" sldId="306"/>
        </pc:sldMkLst>
      </pc:sldChg>
      <pc:sldChg chg="modSp mod">
        <pc:chgData name="Dmitry Ilvovsky" userId="f23e1ef0a5520f69" providerId="LiveId" clId="{BA2D3C58-3CA6-435B-99F6-9C4AED2D5997}" dt="2025-10-14T19:14:21.818" v="307" actId="20577"/>
        <pc:sldMkLst>
          <pc:docMk/>
          <pc:sldMk cId="2799172813" sldId="309"/>
        </pc:sldMkLst>
        <pc:spChg chg="mod">
          <ac:chgData name="Dmitry Ilvovsky" userId="f23e1ef0a5520f69" providerId="LiveId" clId="{BA2D3C58-3CA6-435B-99F6-9C4AED2D5997}" dt="2025-10-14T19:14:21.818" v="307" actId="20577"/>
          <ac:spMkLst>
            <pc:docMk/>
            <pc:sldMk cId="2799172813" sldId="309"/>
            <ac:spMk id="2" creationId="{3394426D-3010-8D33-509C-391AB7891A28}"/>
          </ac:spMkLst>
        </pc:spChg>
      </pc:sldChg>
      <pc:sldChg chg="addSp delSp modSp add mod">
        <pc:chgData name="Dmitry Ilvovsky" userId="f23e1ef0a5520f69" providerId="LiveId" clId="{BA2D3C58-3CA6-435B-99F6-9C4AED2D5997}" dt="2025-10-14T19:10:34.685" v="258" actId="20577"/>
        <pc:sldMkLst>
          <pc:docMk/>
          <pc:sldMk cId="3924535056" sldId="310"/>
        </pc:sldMkLst>
        <pc:spChg chg="mod">
          <ac:chgData name="Dmitry Ilvovsky" userId="f23e1ef0a5520f69" providerId="LiveId" clId="{BA2D3C58-3CA6-435B-99F6-9C4AED2D5997}" dt="2025-10-14T18:47:12.117" v="38" actId="120"/>
          <ac:spMkLst>
            <pc:docMk/>
            <pc:sldMk cId="3924535056" sldId="310"/>
            <ac:spMk id="2" creationId="{A5D7B4C7-4597-3CBF-0AA4-11E3ADB58ADD}"/>
          </ac:spMkLst>
        </pc:spChg>
        <pc:spChg chg="add mod">
          <ac:chgData name="Dmitry Ilvovsky" userId="f23e1ef0a5520f69" providerId="LiveId" clId="{BA2D3C58-3CA6-435B-99F6-9C4AED2D5997}" dt="2025-10-14T19:10:34.685" v="258" actId="20577"/>
          <ac:spMkLst>
            <pc:docMk/>
            <pc:sldMk cId="3924535056" sldId="310"/>
            <ac:spMk id="3" creationId="{D939A364-5315-52C1-EC86-FDC2DE8C670C}"/>
          </ac:spMkLst>
        </pc:spChg>
        <pc:picChg chg="add del">
          <ac:chgData name="Dmitry Ilvovsky" userId="f23e1ef0a5520f69" providerId="LiveId" clId="{BA2D3C58-3CA6-435B-99F6-9C4AED2D5997}" dt="2025-10-14T18:55:21.742" v="82" actId="478"/>
          <ac:picMkLst>
            <pc:docMk/>
            <pc:sldMk cId="3924535056" sldId="310"/>
            <ac:picMk id="5" creationId="{0382B972-6784-BB05-19A5-F3ABC5017847}"/>
          </ac:picMkLst>
        </pc:picChg>
        <pc:picChg chg="add mod">
          <ac:chgData name="Dmitry Ilvovsky" userId="f23e1ef0a5520f69" providerId="LiveId" clId="{BA2D3C58-3CA6-435B-99F6-9C4AED2D5997}" dt="2025-10-14T18:54:58.194" v="78"/>
          <ac:picMkLst>
            <pc:docMk/>
            <pc:sldMk cId="3924535056" sldId="310"/>
            <ac:picMk id="6" creationId="{CB665E6F-5FEB-3E11-778C-CFBA28D14470}"/>
          </ac:picMkLst>
        </pc:picChg>
        <pc:picChg chg="add mod">
          <ac:chgData name="Dmitry Ilvovsky" userId="f23e1ef0a5520f69" providerId="LiveId" clId="{BA2D3C58-3CA6-435B-99F6-9C4AED2D5997}" dt="2025-10-14T18:55:02.158" v="79"/>
          <ac:picMkLst>
            <pc:docMk/>
            <pc:sldMk cId="3924535056" sldId="310"/>
            <ac:picMk id="7" creationId="{80099971-B33B-DD97-0C34-40F2204D6B80}"/>
          </ac:picMkLst>
        </pc:picChg>
        <pc:picChg chg="add mod">
          <ac:chgData name="Dmitry Ilvovsky" userId="f23e1ef0a5520f69" providerId="LiveId" clId="{BA2D3C58-3CA6-435B-99F6-9C4AED2D5997}" dt="2025-10-14T18:55:07.487" v="80"/>
          <ac:picMkLst>
            <pc:docMk/>
            <pc:sldMk cId="3924535056" sldId="310"/>
            <ac:picMk id="8" creationId="{3FB9E647-356D-C289-54B8-1355B2C75E21}"/>
          </ac:picMkLst>
        </pc:picChg>
      </pc:sldChg>
      <pc:sldChg chg="addSp delSp modSp add del mod setBg">
        <pc:chgData name="Dmitry Ilvovsky" userId="f23e1ef0a5520f69" providerId="LiveId" clId="{BA2D3C58-3CA6-435B-99F6-9C4AED2D5997}" dt="2025-10-14T19:04:01.086" v="154" actId="47"/>
        <pc:sldMkLst>
          <pc:docMk/>
          <pc:sldMk cId="4042325666" sldId="311"/>
        </pc:sldMkLst>
        <pc:spChg chg="del mod">
          <ac:chgData name="Dmitry Ilvovsky" userId="f23e1ef0a5520f69" providerId="LiveId" clId="{BA2D3C58-3CA6-435B-99F6-9C4AED2D5997}" dt="2025-10-14T18:58:48.464" v="99" actId="478"/>
          <ac:spMkLst>
            <pc:docMk/>
            <pc:sldMk cId="4042325666" sldId="311"/>
            <ac:spMk id="2" creationId="{B229C8E0-F292-593D-A8AE-E6AC35C6D61F}"/>
          </ac:spMkLst>
        </pc:spChg>
        <pc:spChg chg="del">
          <ac:chgData name="Dmitry Ilvovsky" userId="f23e1ef0a5520f69" providerId="LiveId" clId="{BA2D3C58-3CA6-435B-99F6-9C4AED2D5997}" dt="2025-10-14T18:55:28.736" v="84" actId="478"/>
          <ac:spMkLst>
            <pc:docMk/>
            <pc:sldMk cId="4042325666" sldId="311"/>
            <ac:spMk id="3" creationId="{1330B0C3-6D59-3E94-E4CF-368CFE7F6FB7}"/>
          </ac:spMkLst>
        </pc:spChg>
        <pc:spChg chg="add del">
          <ac:chgData name="Dmitry Ilvovsky" userId="f23e1ef0a5520f69" providerId="LiveId" clId="{BA2D3C58-3CA6-435B-99F6-9C4AED2D5997}" dt="2025-10-14T18:58:54.215" v="101" actId="26606"/>
          <ac:spMkLst>
            <pc:docMk/>
            <pc:sldMk cId="4042325666" sldId="311"/>
            <ac:spMk id="8" creationId="{99ED5833-B85B-4103-8A3B-CAB0308E6C15}"/>
          </ac:spMkLst>
        </pc:spChg>
        <pc:spChg chg="add del mod">
          <ac:chgData name="Dmitry Ilvovsky" userId="f23e1ef0a5520f69" providerId="LiveId" clId="{BA2D3C58-3CA6-435B-99F6-9C4AED2D5997}" dt="2025-10-14T18:58:51.568" v="100" actId="478"/>
          <ac:spMkLst>
            <pc:docMk/>
            <pc:sldMk cId="4042325666" sldId="311"/>
            <ac:spMk id="9" creationId="{AADC1AB0-DE7A-34D4-209C-5A46EB2C29AF}"/>
          </ac:spMkLst>
        </pc:spChg>
        <pc:spChg chg="add">
          <ac:chgData name="Dmitry Ilvovsky" userId="f23e1ef0a5520f69" providerId="LiveId" clId="{BA2D3C58-3CA6-435B-99F6-9C4AED2D5997}" dt="2025-10-14T18:58:54.215" v="101" actId="26606"/>
          <ac:spMkLst>
            <pc:docMk/>
            <pc:sldMk cId="4042325666" sldId="311"/>
            <ac:spMk id="10" creationId="{A9F529C3-C941-49FD-8C67-82F134F64BDB}"/>
          </ac:spMkLst>
        </pc:spChg>
        <pc:spChg chg="add del">
          <ac:chgData name="Dmitry Ilvovsky" userId="f23e1ef0a5520f69" providerId="LiveId" clId="{BA2D3C58-3CA6-435B-99F6-9C4AED2D5997}" dt="2025-10-14T18:58:18.032" v="93" actId="26606"/>
          <ac:spMkLst>
            <pc:docMk/>
            <pc:sldMk cId="4042325666" sldId="311"/>
            <ac:spMk id="11" creationId="{99ED5833-B85B-4103-8A3B-CAB0308E6C15}"/>
          </ac:spMkLst>
        </pc:spChg>
        <pc:spChg chg="add">
          <ac:chgData name="Dmitry Ilvovsky" userId="f23e1ef0a5520f69" providerId="LiveId" clId="{BA2D3C58-3CA6-435B-99F6-9C4AED2D5997}" dt="2025-10-14T18:58:54.215" v="101" actId="26606"/>
          <ac:spMkLst>
            <pc:docMk/>
            <pc:sldMk cId="4042325666" sldId="311"/>
            <ac:spMk id="12" creationId="{20586029-32A0-47E5-9AEC-AE3ABA6B94D0}"/>
          </ac:spMkLst>
        </pc:spChg>
        <pc:spChg chg="add del">
          <ac:chgData name="Dmitry Ilvovsky" userId="f23e1ef0a5520f69" providerId="LiveId" clId="{BA2D3C58-3CA6-435B-99F6-9C4AED2D5997}" dt="2025-10-14T18:58:20.629" v="95" actId="26606"/>
          <ac:spMkLst>
            <pc:docMk/>
            <pc:sldMk cId="4042325666" sldId="311"/>
            <ac:spMk id="13" creationId="{130DA1C1-36FD-41D8-9826-EE797BF39BAB}"/>
          </ac:spMkLst>
        </pc:spChg>
        <pc:spChg chg="add del">
          <ac:chgData name="Dmitry Ilvovsky" userId="f23e1ef0a5520f69" providerId="LiveId" clId="{BA2D3C58-3CA6-435B-99F6-9C4AED2D5997}" dt="2025-10-14T18:58:20.629" v="95" actId="26606"/>
          <ac:spMkLst>
            <pc:docMk/>
            <pc:sldMk cId="4042325666" sldId="311"/>
            <ac:spMk id="14" creationId="{B87C619C-EBAB-488E-96B9-153AA4C9B440}"/>
          </ac:spMkLst>
        </pc:spChg>
        <pc:spChg chg="add del">
          <ac:chgData name="Dmitry Ilvovsky" userId="f23e1ef0a5520f69" providerId="LiveId" clId="{BA2D3C58-3CA6-435B-99F6-9C4AED2D5997}" dt="2025-10-14T18:58:20.629" v="95" actId="26606"/>
          <ac:spMkLst>
            <pc:docMk/>
            <pc:sldMk cId="4042325666" sldId="311"/>
            <ac:spMk id="15" creationId="{35BC54F7-1315-4D6C-9420-A5BF0CDDBC04}"/>
          </ac:spMkLst>
        </pc:spChg>
        <pc:picChg chg="mod ord">
          <ac:chgData name="Dmitry Ilvovsky" userId="f23e1ef0a5520f69" providerId="LiveId" clId="{BA2D3C58-3CA6-435B-99F6-9C4AED2D5997}" dt="2025-10-14T19:03:36.651" v="150" actId="1076"/>
          <ac:picMkLst>
            <pc:docMk/>
            <pc:sldMk cId="4042325666" sldId="311"/>
            <ac:picMk id="5" creationId="{CD38BA77-09F0-2043-5EC1-CC69537427E7}"/>
          </ac:picMkLst>
        </pc:picChg>
        <pc:picChg chg="add del mod ord">
          <ac:chgData name="Dmitry Ilvovsky" userId="f23e1ef0a5520f69" providerId="LiveId" clId="{BA2D3C58-3CA6-435B-99F6-9C4AED2D5997}" dt="2025-10-14T19:03:08.956" v="144" actId="478"/>
          <ac:picMkLst>
            <pc:docMk/>
            <pc:sldMk cId="4042325666" sldId="311"/>
            <ac:picMk id="6" creationId="{7A348C4C-E4FD-ABE4-1D53-AD200BB87DDC}"/>
          </ac:picMkLst>
        </pc:picChg>
        <pc:cxnChg chg="add">
          <ac:chgData name="Dmitry Ilvovsky" userId="f23e1ef0a5520f69" providerId="LiveId" clId="{BA2D3C58-3CA6-435B-99F6-9C4AED2D5997}" dt="2025-10-14T18:58:54.215" v="101" actId="26606"/>
          <ac:cxnSpMkLst>
            <pc:docMk/>
            <pc:sldMk cId="4042325666" sldId="311"/>
            <ac:cxnSpMk id="17" creationId="{8C730EAB-A532-4295-A302-FB4B90DB9F5E}"/>
          </ac:cxnSpMkLst>
        </pc:cxnChg>
      </pc:sldChg>
      <pc:sldChg chg="modSp add mod">
        <pc:chgData name="Dmitry Ilvovsky" userId="f23e1ef0a5520f69" providerId="LiveId" clId="{BA2D3C58-3CA6-435B-99F6-9C4AED2D5997}" dt="2025-10-14T19:10:26.994" v="254" actId="6549"/>
        <pc:sldMkLst>
          <pc:docMk/>
          <pc:sldMk cId="30337235" sldId="312"/>
        </pc:sldMkLst>
        <pc:spChg chg="mod">
          <ac:chgData name="Dmitry Ilvovsky" userId="f23e1ef0a5520f69" providerId="LiveId" clId="{BA2D3C58-3CA6-435B-99F6-9C4AED2D5997}" dt="2025-10-14T19:00:46.540" v="121"/>
          <ac:spMkLst>
            <pc:docMk/>
            <pc:sldMk cId="30337235" sldId="312"/>
            <ac:spMk id="2" creationId="{2280A7E3-E5E9-F812-3228-E8F64A5FB5DE}"/>
          </ac:spMkLst>
        </pc:spChg>
        <pc:spChg chg="mod">
          <ac:chgData name="Dmitry Ilvovsky" userId="f23e1ef0a5520f69" providerId="LiveId" clId="{BA2D3C58-3CA6-435B-99F6-9C4AED2D5997}" dt="2025-10-14T19:10:26.994" v="254" actId="6549"/>
          <ac:spMkLst>
            <pc:docMk/>
            <pc:sldMk cId="30337235" sldId="312"/>
            <ac:spMk id="3" creationId="{DAB974CA-B3DB-8DA5-9D74-D7829C49DBAD}"/>
          </ac:spMkLst>
        </pc:spChg>
      </pc:sldChg>
      <pc:sldChg chg="add del">
        <pc:chgData name="Dmitry Ilvovsky" userId="f23e1ef0a5520f69" providerId="LiveId" clId="{BA2D3C58-3CA6-435B-99F6-9C4AED2D5997}" dt="2025-10-14T18:56:32.372" v="90"/>
        <pc:sldMkLst>
          <pc:docMk/>
          <pc:sldMk cId="3752433350" sldId="312"/>
        </pc:sldMkLst>
      </pc:sldChg>
      <pc:sldChg chg="addSp delSp modSp add mod setBg delDesignElem">
        <pc:chgData name="Dmitry Ilvovsky" userId="f23e1ef0a5520f69" providerId="LiveId" clId="{BA2D3C58-3CA6-435B-99F6-9C4AED2D5997}" dt="2025-10-14T19:10:49.513" v="261" actId="26606"/>
        <pc:sldMkLst>
          <pc:docMk/>
          <pc:sldMk cId="2132426023" sldId="313"/>
        </pc:sldMkLst>
        <pc:spChg chg="add mod">
          <ac:chgData name="Dmitry Ilvovsky" userId="f23e1ef0a5520f69" providerId="LiveId" clId="{BA2D3C58-3CA6-435B-99F6-9C4AED2D5997}" dt="2025-10-14T19:10:49.513" v="261" actId="26606"/>
          <ac:spMkLst>
            <pc:docMk/>
            <pc:sldMk cId="2132426023" sldId="313"/>
            <ac:spMk id="2" creationId="{EC7C169A-D49D-FF8A-931F-77C80C4E51CC}"/>
          </ac:spMkLst>
        </pc:spChg>
        <pc:spChg chg="del">
          <ac:chgData name="Dmitry Ilvovsky" userId="f23e1ef0a5520f69" providerId="LiveId" clId="{BA2D3C58-3CA6-435B-99F6-9C4AED2D5997}" dt="2025-10-14T19:03:06.753" v="143"/>
          <ac:spMkLst>
            <pc:docMk/>
            <pc:sldMk cId="2132426023" sldId="313"/>
            <ac:spMk id="10" creationId="{9233DAF6-E8A0-291B-4705-D8CE914C27C1}"/>
          </ac:spMkLst>
        </pc:spChg>
        <pc:spChg chg="add">
          <ac:chgData name="Dmitry Ilvovsky" userId="f23e1ef0a5520f69" providerId="LiveId" clId="{BA2D3C58-3CA6-435B-99F6-9C4AED2D5997}" dt="2025-10-14T19:10:49.513" v="261" actId="26606"/>
          <ac:spMkLst>
            <pc:docMk/>
            <pc:sldMk cId="2132426023" sldId="313"/>
            <ac:spMk id="11" creationId="{A4AC5506-6312-4701-8D3C-40187889A947}"/>
          </ac:spMkLst>
        </pc:spChg>
        <pc:spChg chg="del">
          <ac:chgData name="Dmitry Ilvovsky" userId="f23e1ef0a5520f69" providerId="LiveId" clId="{BA2D3C58-3CA6-435B-99F6-9C4AED2D5997}" dt="2025-10-14T19:03:06.753" v="143"/>
          <ac:spMkLst>
            <pc:docMk/>
            <pc:sldMk cId="2132426023" sldId="313"/>
            <ac:spMk id="12" creationId="{2C696A9F-C3BA-FBA0-C92F-B76B8B1345C9}"/>
          </ac:spMkLst>
        </pc:spChg>
        <pc:picChg chg="del">
          <ac:chgData name="Dmitry Ilvovsky" userId="f23e1ef0a5520f69" providerId="LiveId" clId="{BA2D3C58-3CA6-435B-99F6-9C4AED2D5997}" dt="2025-10-14T19:03:21.644" v="147" actId="478"/>
          <ac:picMkLst>
            <pc:docMk/>
            <pc:sldMk cId="2132426023" sldId="313"/>
            <ac:picMk id="5" creationId="{05790912-4522-AEF2-B491-16A8C729C9F3}"/>
          </ac:picMkLst>
        </pc:picChg>
        <pc:picChg chg="mod ord">
          <ac:chgData name="Dmitry Ilvovsky" userId="f23e1ef0a5520f69" providerId="LiveId" clId="{BA2D3C58-3CA6-435B-99F6-9C4AED2D5997}" dt="2025-10-14T19:10:49.513" v="261" actId="26606"/>
          <ac:picMkLst>
            <pc:docMk/>
            <pc:sldMk cId="2132426023" sldId="313"/>
            <ac:picMk id="6" creationId="{A2ABCA84-D5FA-3BC7-9712-2010C77B847C}"/>
          </ac:picMkLst>
        </pc:picChg>
        <pc:cxnChg chg="del">
          <ac:chgData name="Dmitry Ilvovsky" userId="f23e1ef0a5520f69" providerId="LiveId" clId="{BA2D3C58-3CA6-435B-99F6-9C4AED2D5997}" dt="2025-10-14T19:03:06.753" v="143"/>
          <ac:cxnSpMkLst>
            <pc:docMk/>
            <pc:sldMk cId="2132426023" sldId="313"/>
            <ac:cxnSpMk id="17" creationId="{7E9F873F-E5F6-D8FB-C55D-C75D55AB6D3D}"/>
          </ac:cxnSpMkLst>
        </pc:cxnChg>
      </pc:sldChg>
      <pc:sldChg chg="addSp delSp modSp add mod setBg">
        <pc:chgData name="Dmitry Ilvovsky" userId="f23e1ef0a5520f69" providerId="LiveId" clId="{BA2D3C58-3CA6-435B-99F6-9C4AED2D5997}" dt="2025-10-14T19:10:44.389" v="260" actId="26606"/>
        <pc:sldMkLst>
          <pc:docMk/>
          <pc:sldMk cId="730817754" sldId="314"/>
        </pc:sldMkLst>
        <pc:spChg chg="add mod">
          <ac:chgData name="Dmitry Ilvovsky" userId="f23e1ef0a5520f69" providerId="LiveId" clId="{BA2D3C58-3CA6-435B-99F6-9C4AED2D5997}" dt="2025-10-14T19:10:44.389" v="260" actId="26606"/>
          <ac:spMkLst>
            <pc:docMk/>
            <pc:sldMk cId="730817754" sldId="314"/>
            <ac:spMk id="3" creationId="{14C77575-2F4B-B03F-9B1A-C2125B67BF8A}"/>
          </ac:spMkLst>
        </pc:spChg>
        <pc:spChg chg="add">
          <ac:chgData name="Dmitry Ilvovsky" userId="f23e1ef0a5520f69" providerId="LiveId" clId="{BA2D3C58-3CA6-435B-99F6-9C4AED2D5997}" dt="2025-10-14T19:10:44.389" v="260" actId="26606"/>
          <ac:spMkLst>
            <pc:docMk/>
            <pc:sldMk cId="730817754" sldId="314"/>
            <ac:spMk id="8" creationId="{A4AC5506-6312-4701-8D3C-40187889A947}"/>
          </ac:spMkLst>
        </pc:spChg>
        <pc:picChg chg="add mod ord">
          <ac:chgData name="Dmitry Ilvovsky" userId="f23e1ef0a5520f69" providerId="LiveId" clId="{BA2D3C58-3CA6-435B-99F6-9C4AED2D5997}" dt="2025-10-14T19:10:44.389" v="260" actId="26606"/>
          <ac:picMkLst>
            <pc:docMk/>
            <pc:sldMk cId="730817754" sldId="314"/>
            <ac:picMk id="2" creationId="{C193A3B5-DBFF-52A0-A262-E026FC1E438B}"/>
          </ac:picMkLst>
        </pc:picChg>
        <pc:picChg chg="del">
          <ac:chgData name="Dmitry Ilvovsky" userId="f23e1ef0a5520f69" providerId="LiveId" clId="{BA2D3C58-3CA6-435B-99F6-9C4AED2D5997}" dt="2025-10-14T19:03:58.171" v="152" actId="478"/>
          <ac:picMkLst>
            <pc:docMk/>
            <pc:sldMk cId="730817754" sldId="314"/>
            <ac:picMk id="6" creationId="{3F991FC8-F055-B517-3350-BE019A210036}"/>
          </ac:picMkLst>
        </pc:picChg>
      </pc:sldChg>
      <pc:sldChg chg="modSp add mod">
        <pc:chgData name="Dmitry Ilvovsky" userId="f23e1ef0a5520f69" providerId="LiveId" clId="{BA2D3C58-3CA6-435B-99F6-9C4AED2D5997}" dt="2025-10-14T19:10:10.667" v="249" actId="20577"/>
        <pc:sldMkLst>
          <pc:docMk/>
          <pc:sldMk cId="948438397" sldId="315"/>
        </pc:sldMkLst>
        <pc:spChg chg="mod">
          <ac:chgData name="Dmitry Ilvovsky" userId="f23e1ef0a5520f69" providerId="LiveId" clId="{BA2D3C58-3CA6-435B-99F6-9C4AED2D5997}" dt="2025-10-14T19:07:30.414" v="222" actId="20577"/>
          <ac:spMkLst>
            <pc:docMk/>
            <pc:sldMk cId="948438397" sldId="315"/>
            <ac:spMk id="2" creationId="{CBA184E6-6694-6405-2FA6-FBFE5F7B14DB}"/>
          </ac:spMkLst>
        </pc:spChg>
        <pc:spChg chg="mod">
          <ac:chgData name="Dmitry Ilvovsky" userId="f23e1ef0a5520f69" providerId="LiveId" clId="{BA2D3C58-3CA6-435B-99F6-9C4AED2D5997}" dt="2025-10-14T19:10:10.667" v="249" actId="20577"/>
          <ac:spMkLst>
            <pc:docMk/>
            <pc:sldMk cId="948438397" sldId="315"/>
            <ac:spMk id="3" creationId="{B36B4BF2-4881-69F1-B988-3B4A5C44AD1E}"/>
          </ac:spMkLst>
        </pc:spChg>
      </pc:sldChg>
      <pc:sldChg chg="addSp delSp modSp add mod setBg">
        <pc:chgData name="Dmitry Ilvovsky" userId="f23e1ef0a5520f69" providerId="LiveId" clId="{BA2D3C58-3CA6-435B-99F6-9C4AED2D5997}" dt="2025-10-14T19:09:51.076" v="245" actId="26606"/>
        <pc:sldMkLst>
          <pc:docMk/>
          <pc:sldMk cId="1081462333" sldId="316"/>
        </pc:sldMkLst>
        <pc:spChg chg="mod">
          <ac:chgData name="Dmitry Ilvovsky" userId="f23e1ef0a5520f69" providerId="LiveId" clId="{BA2D3C58-3CA6-435B-99F6-9C4AED2D5997}" dt="2025-10-14T19:09:51.076" v="245" actId="26606"/>
          <ac:spMkLst>
            <pc:docMk/>
            <pc:sldMk cId="1081462333" sldId="316"/>
            <ac:spMk id="2" creationId="{AD865558-79A5-F17F-095D-C96A7FF5F0FB}"/>
          </ac:spMkLst>
        </pc:spChg>
        <pc:spChg chg="del mod">
          <ac:chgData name="Dmitry Ilvovsky" userId="f23e1ef0a5520f69" providerId="LiveId" clId="{BA2D3C58-3CA6-435B-99F6-9C4AED2D5997}" dt="2025-10-14T19:09:19.392" v="229" actId="478"/>
          <ac:spMkLst>
            <pc:docMk/>
            <pc:sldMk cId="1081462333" sldId="316"/>
            <ac:spMk id="3" creationId="{F647D704-79AF-F087-B376-579EEB6CCA07}"/>
          </ac:spMkLst>
        </pc:spChg>
        <pc:spChg chg="add">
          <ac:chgData name="Dmitry Ilvovsky" userId="f23e1ef0a5520f69" providerId="LiveId" clId="{BA2D3C58-3CA6-435B-99F6-9C4AED2D5997}" dt="2025-10-14T19:09:51.076" v="245" actId="26606"/>
          <ac:spMkLst>
            <pc:docMk/>
            <pc:sldMk cId="1081462333" sldId="316"/>
            <ac:spMk id="10" creationId="{D4771268-CB57-404A-9271-370EB28F6090}"/>
          </ac:spMkLst>
        </pc:spChg>
        <pc:picChg chg="add mod">
          <ac:chgData name="Dmitry Ilvovsky" userId="f23e1ef0a5520f69" providerId="LiveId" clId="{BA2D3C58-3CA6-435B-99F6-9C4AED2D5997}" dt="2025-10-14T19:09:51.076" v="245" actId="26606"/>
          <ac:picMkLst>
            <pc:docMk/>
            <pc:sldMk cId="1081462333" sldId="316"/>
            <ac:picMk id="5" creationId="{ED043E55-C82A-90F7-1AFD-5C346B6BAB93}"/>
          </ac:picMkLst>
        </pc:picChg>
      </pc:sldChg>
      <pc:sldChg chg="addSp modSp add mod">
        <pc:chgData name="Dmitry Ilvovsky" userId="f23e1ef0a5520f69" providerId="LiveId" clId="{BA2D3C58-3CA6-435B-99F6-9C4AED2D5997}" dt="2025-10-14T19:29:26.132" v="384" actId="20577"/>
        <pc:sldMkLst>
          <pc:docMk/>
          <pc:sldMk cId="851119586" sldId="317"/>
        </pc:sldMkLst>
        <pc:spChg chg="mod">
          <ac:chgData name="Dmitry Ilvovsky" userId="f23e1ef0a5520f69" providerId="LiveId" clId="{BA2D3C58-3CA6-435B-99F6-9C4AED2D5997}" dt="2025-10-14T19:29:26.132" v="384" actId="20577"/>
          <ac:spMkLst>
            <pc:docMk/>
            <pc:sldMk cId="851119586" sldId="317"/>
            <ac:spMk id="2" creationId="{0A92EC34-8D63-8A2A-1C7D-FE18FEF812BE}"/>
          </ac:spMkLst>
        </pc:spChg>
        <pc:spChg chg="mod">
          <ac:chgData name="Dmitry Ilvovsky" userId="f23e1ef0a5520f69" providerId="LiveId" clId="{BA2D3C58-3CA6-435B-99F6-9C4AED2D5997}" dt="2025-10-14T19:29:10.380" v="362" actId="20577"/>
          <ac:spMkLst>
            <pc:docMk/>
            <pc:sldMk cId="851119586" sldId="317"/>
            <ac:spMk id="3" creationId="{BD1AC9C1-5BC2-C3AA-B691-9E99684BD5A9}"/>
          </ac:spMkLst>
        </pc:spChg>
        <pc:spChg chg="add">
          <ac:chgData name="Dmitry Ilvovsky" userId="f23e1ef0a5520f69" providerId="LiveId" clId="{BA2D3C58-3CA6-435B-99F6-9C4AED2D5997}" dt="2025-10-14T19:27:05.202" v="330"/>
          <ac:spMkLst>
            <pc:docMk/>
            <pc:sldMk cId="851119586" sldId="317"/>
            <ac:spMk id="4" creationId="{71B5C6AC-7D90-4FE7-9B6D-BFF079E2DA43}"/>
          </ac:spMkLst>
        </pc:spChg>
      </pc:sldChg>
      <pc:sldChg chg="addSp modSp add mod ord">
        <pc:chgData name="Dmitry Ilvovsky" userId="f23e1ef0a5520f69" providerId="LiveId" clId="{BA2D3C58-3CA6-435B-99F6-9C4AED2D5997}" dt="2025-10-14T22:18:26.955" v="543"/>
        <pc:sldMkLst>
          <pc:docMk/>
          <pc:sldMk cId="369028603" sldId="318"/>
        </pc:sldMkLst>
        <pc:spChg chg="mod">
          <ac:chgData name="Dmitry Ilvovsky" userId="f23e1ef0a5520f69" providerId="LiveId" clId="{BA2D3C58-3CA6-435B-99F6-9C4AED2D5997}" dt="2025-10-14T22:08:16.944" v="437" actId="27636"/>
          <ac:spMkLst>
            <pc:docMk/>
            <pc:sldMk cId="369028603" sldId="318"/>
            <ac:spMk id="2" creationId="{548B5E57-B056-44F3-A0A9-87A2DE727364}"/>
          </ac:spMkLst>
        </pc:spChg>
        <pc:spChg chg="mod">
          <ac:chgData name="Dmitry Ilvovsky" userId="f23e1ef0a5520f69" providerId="LiveId" clId="{BA2D3C58-3CA6-435B-99F6-9C4AED2D5997}" dt="2025-10-14T22:18:06.549" v="541" actId="1036"/>
          <ac:spMkLst>
            <pc:docMk/>
            <pc:sldMk cId="369028603" sldId="318"/>
            <ac:spMk id="3" creationId="{82569863-3ADA-4169-18AD-1285FA8AF975}"/>
          </ac:spMkLst>
        </pc:spChg>
        <pc:spChg chg="add">
          <ac:chgData name="Dmitry Ilvovsky" userId="f23e1ef0a5520f69" providerId="LiveId" clId="{BA2D3C58-3CA6-435B-99F6-9C4AED2D5997}" dt="2025-10-14T22:17:44.115" v="530"/>
          <ac:spMkLst>
            <pc:docMk/>
            <pc:sldMk cId="369028603" sldId="318"/>
            <ac:spMk id="4" creationId="{D43D5BFF-2ACF-42CA-8F3A-6C49F02E12A1}"/>
          </ac:spMkLst>
        </pc:spChg>
      </pc:sldChg>
      <pc:sldChg chg="addSp delSp modSp add mod">
        <pc:chgData name="Dmitry Ilvovsky" userId="f23e1ef0a5520f69" providerId="LiveId" clId="{BA2D3C58-3CA6-435B-99F6-9C4AED2D5997}" dt="2025-10-15T10:53:46.296" v="552" actId="22"/>
        <pc:sldMkLst>
          <pc:docMk/>
          <pc:sldMk cId="4203474984" sldId="319"/>
        </pc:sldMkLst>
        <pc:spChg chg="del">
          <ac:chgData name="Dmitry Ilvovsky" userId="f23e1ef0a5520f69" providerId="LiveId" clId="{BA2D3C58-3CA6-435B-99F6-9C4AED2D5997}" dt="2025-10-15T10:53:25.893" v="546" actId="478"/>
          <ac:spMkLst>
            <pc:docMk/>
            <pc:sldMk cId="4203474984" sldId="319"/>
            <ac:spMk id="2" creationId="{48146167-3A45-DBC4-A471-749844889D69}"/>
          </ac:spMkLst>
        </pc:spChg>
        <pc:spChg chg="add del mod">
          <ac:chgData name="Dmitry Ilvovsky" userId="f23e1ef0a5520f69" providerId="LiveId" clId="{BA2D3C58-3CA6-435B-99F6-9C4AED2D5997}" dt="2025-10-15T10:53:27.891" v="547" actId="478"/>
          <ac:spMkLst>
            <pc:docMk/>
            <pc:sldMk cId="4203474984" sldId="319"/>
            <ac:spMk id="6" creationId="{BAEA248B-3D8E-75B0-7844-EC94598D7D31}"/>
          </ac:spMkLst>
        </pc:spChg>
        <pc:picChg chg="add mod">
          <ac:chgData name="Dmitry Ilvovsky" userId="f23e1ef0a5520f69" providerId="LiveId" clId="{BA2D3C58-3CA6-435B-99F6-9C4AED2D5997}" dt="2025-10-15T10:53:33.804" v="548" actId="1076"/>
          <ac:picMkLst>
            <pc:docMk/>
            <pc:sldMk cId="4203474984" sldId="319"/>
            <ac:picMk id="4" creationId="{D0AEBEB3-02AC-778C-5BD2-0A9B341D4F0F}"/>
          </ac:picMkLst>
        </pc:picChg>
        <pc:picChg chg="add del">
          <ac:chgData name="Dmitry Ilvovsky" userId="f23e1ef0a5520f69" providerId="LiveId" clId="{BA2D3C58-3CA6-435B-99F6-9C4AED2D5997}" dt="2025-10-15T10:53:41.628" v="550" actId="22"/>
          <ac:picMkLst>
            <pc:docMk/>
            <pc:sldMk cId="4203474984" sldId="319"/>
            <ac:picMk id="8" creationId="{A48648FC-E1BF-90F4-47B3-C7BDD461B5B3}"/>
          </ac:picMkLst>
        </pc:picChg>
        <pc:picChg chg="add del">
          <ac:chgData name="Dmitry Ilvovsky" userId="f23e1ef0a5520f69" providerId="LiveId" clId="{BA2D3C58-3CA6-435B-99F6-9C4AED2D5997}" dt="2025-10-15T10:53:46.296" v="552" actId="22"/>
          <ac:picMkLst>
            <pc:docMk/>
            <pc:sldMk cId="4203474984" sldId="319"/>
            <ac:picMk id="10" creationId="{D3AFDC77-8B9D-7EF5-976B-21A28266009F}"/>
          </ac:picMkLst>
        </pc:picChg>
      </pc:sldChg>
      <pc:sldChg chg="addSp delSp modSp add mod setBg">
        <pc:chgData name="Dmitry Ilvovsky" userId="f23e1ef0a5520f69" providerId="LiveId" clId="{BA2D3C58-3CA6-435B-99F6-9C4AED2D5997}" dt="2025-10-15T10:59:29.796" v="576" actId="1076"/>
        <pc:sldMkLst>
          <pc:docMk/>
          <pc:sldMk cId="1666008241" sldId="320"/>
        </pc:sldMkLst>
        <pc:spChg chg="add del">
          <ac:chgData name="Dmitry Ilvovsky" userId="f23e1ef0a5520f69" providerId="LiveId" clId="{BA2D3C58-3CA6-435B-99F6-9C4AED2D5997}" dt="2025-10-15T10:58:48.464" v="565" actId="26606"/>
          <ac:spMkLst>
            <pc:docMk/>
            <pc:sldMk cId="1666008241" sldId="320"/>
            <ac:spMk id="10" creationId="{73EDB3DA-AEF0-428A-A317-C42827E6C836}"/>
          </ac:spMkLst>
        </pc:spChg>
        <pc:spChg chg="add del">
          <ac:chgData name="Dmitry Ilvovsky" userId="f23e1ef0a5520f69" providerId="LiveId" clId="{BA2D3C58-3CA6-435B-99F6-9C4AED2D5997}" dt="2025-10-15T10:58:48.464" v="565" actId="26606"/>
          <ac:spMkLst>
            <pc:docMk/>
            <pc:sldMk cId="1666008241" sldId="320"/>
            <ac:spMk id="11" creationId="{4A06AD8B-0227-4FF6-AEB4-C66C5A5398C1}"/>
          </ac:spMkLst>
        </pc:spChg>
        <pc:spChg chg="add del">
          <ac:chgData name="Dmitry Ilvovsky" userId="f23e1ef0a5520f69" providerId="LiveId" clId="{BA2D3C58-3CA6-435B-99F6-9C4AED2D5997}" dt="2025-10-15T10:58:48.464" v="565" actId="26606"/>
          <ac:spMkLst>
            <pc:docMk/>
            <pc:sldMk cId="1666008241" sldId="320"/>
            <ac:spMk id="12" creationId="{5DFACEB2-7564-4FB9-B739-C2CE339BA3D2}"/>
          </ac:spMkLst>
        </pc:spChg>
        <pc:spChg chg="add del">
          <ac:chgData name="Dmitry Ilvovsky" userId="f23e1ef0a5520f69" providerId="LiveId" clId="{BA2D3C58-3CA6-435B-99F6-9C4AED2D5997}" dt="2025-10-15T10:58:32.415" v="563" actId="26606"/>
          <ac:spMkLst>
            <pc:docMk/>
            <pc:sldMk cId="1666008241" sldId="320"/>
            <ac:spMk id="13" creationId="{A9F529C3-C941-49FD-8C67-82F134F64BDB}"/>
          </ac:spMkLst>
        </pc:spChg>
        <pc:spChg chg="add del">
          <ac:chgData name="Dmitry Ilvovsky" userId="f23e1ef0a5520f69" providerId="LiveId" clId="{BA2D3C58-3CA6-435B-99F6-9C4AED2D5997}" dt="2025-10-15T10:58:32.415" v="563" actId="26606"/>
          <ac:spMkLst>
            <pc:docMk/>
            <pc:sldMk cId="1666008241" sldId="320"/>
            <ac:spMk id="15" creationId="{20586029-32A0-47E5-9AEC-AE3ABA6B94D0}"/>
          </ac:spMkLst>
        </pc:spChg>
        <pc:picChg chg="add del">
          <ac:chgData name="Dmitry Ilvovsky" userId="f23e1ef0a5520f69" providerId="LiveId" clId="{BA2D3C58-3CA6-435B-99F6-9C4AED2D5997}" dt="2025-10-15T10:57:33.401" v="556" actId="478"/>
          <ac:picMkLst>
            <pc:docMk/>
            <pc:sldMk cId="1666008241" sldId="320"/>
            <ac:picMk id="3" creationId="{3A5CF57B-136E-649A-F781-BFAFDF135059}"/>
          </ac:picMkLst>
        </pc:picChg>
        <pc:picChg chg="del">
          <ac:chgData name="Dmitry Ilvovsky" userId="f23e1ef0a5520f69" providerId="LiveId" clId="{BA2D3C58-3CA6-435B-99F6-9C4AED2D5997}" dt="2025-10-15T10:53:52.677" v="554" actId="478"/>
          <ac:picMkLst>
            <pc:docMk/>
            <pc:sldMk cId="1666008241" sldId="320"/>
            <ac:picMk id="4" creationId="{C4F680CE-4105-5630-E6CB-70875837647D}"/>
          </ac:picMkLst>
        </pc:picChg>
        <pc:picChg chg="add mod ord">
          <ac:chgData name="Dmitry Ilvovsky" userId="f23e1ef0a5520f69" providerId="LiveId" clId="{BA2D3C58-3CA6-435B-99F6-9C4AED2D5997}" dt="2025-10-15T10:59:27.049" v="575" actId="1076"/>
          <ac:picMkLst>
            <pc:docMk/>
            <pc:sldMk cId="1666008241" sldId="320"/>
            <ac:picMk id="6" creationId="{C06FA5D8-2264-26F8-6AB9-3E835FC953F5}"/>
          </ac:picMkLst>
        </pc:picChg>
        <pc:picChg chg="add mod">
          <ac:chgData name="Dmitry Ilvovsky" userId="f23e1ef0a5520f69" providerId="LiveId" clId="{BA2D3C58-3CA6-435B-99F6-9C4AED2D5997}" dt="2025-10-15T10:59:29.796" v="576" actId="1076"/>
          <ac:picMkLst>
            <pc:docMk/>
            <pc:sldMk cId="1666008241" sldId="320"/>
            <ac:picMk id="8" creationId="{10BD637B-730E-E420-282A-CF99639CD8AA}"/>
          </ac:picMkLst>
        </pc:picChg>
        <pc:cxnChg chg="add del">
          <ac:chgData name="Dmitry Ilvovsky" userId="f23e1ef0a5520f69" providerId="LiveId" clId="{BA2D3C58-3CA6-435B-99F6-9C4AED2D5997}" dt="2025-10-15T10:58:32.415" v="563" actId="26606"/>
          <ac:cxnSpMkLst>
            <pc:docMk/>
            <pc:sldMk cId="1666008241" sldId="320"/>
            <ac:cxnSpMk id="17" creationId="{8C730EAB-A532-4295-A302-FB4B90DB9F5E}"/>
          </ac:cxnSpMkLst>
        </pc:cxnChg>
      </pc:sldChg>
      <pc:sldChg chg="addSp modSp add mod ord">
        <pc:chgData name="Dmitry Ilvovsky" userId="f23e1ef0a5520f69" providerId="LiveId" clId="{BA2D3C58-3CA6-435B-99F6-9C4AED2D5997}" dt="2025-10-15T11:14:16.034" v="899"/>
        <pc:sldMkLst>
          <pc:docMk/>
          <pc:sldMk cId="2573899927" sldId="321"/>
        </pc:sldMkLst>
        <pc:spChg chg="mod">
          <ac:chgData name="Dmitry Ilvovsky" userId="f23e1ef0a5520f69" providerId="LiveId" clId="{BA2D3C58-3CA6-435B-99F6-9C4AED2D5997}" dt="2025-10-15T11:03:25.594" v="617" actId="404"/>
          <ac:spMkLst>
            <pc:docMk/>
            <pc:sldMk cId="2573899927" sldId="321"/>
            <ac:spMk id="2" creationId="{5D295CB4-BDC8-6980-7BD0-E5B8023D9FAF}"/>
          </ac:spMkLst>
        </pc:spChg>
        <pc:spChg chg="add mod">
          <ac:chgData name="Dmitry Ilvovsky" userId="f23e1ef0a5520f69" providerId="LiveId" clId="{BA2D3C58-3CA6-435B-99F6-9C4AED2D5997}" dt="2025-10-15T11:13:16.948" v="893" actId="113"/>
          <ac:spMkLst>
            <pc:docMk/>
            <pc:sldMk cId="2573899927" sldId="321"/>
            <ac:spMk id="4" creationId="{53F6541B-9FF8-4674-EF1B-D4A87309F636}"/>
          </ac:spMkLst>
        </pc:spChg>
      </pc:sldChg>
    </pc:docChg>
  </pc:docChgLst>
  <pc:docChgLst>
    <pc:chgData name="Дмитрий Ильвовский" userId="f23e1ef0a5520f69" providerId="LiveId" clId="{CC19B072-61F0-48E0-820B-E082FE36F2FC}"/>
    <pc:docChg chg="undo custSel addSld delSld modSld sldOrd">
      <pc:chgData name="Дмитрий Ильвовский" userId="f23e1ef0a5520f69" providerId="LiveId" clId="{CC19B072-61F0-48E0-820B-E082FE36F2FC}" dt="2023-10-16T12:58:24.781" v="2193" actId="20577"/>
      <pc:docMkLst>
        <pc:docMk/>
      </pc:docMkLst>
      <pc:sldChg chg="addSp delSp modSp mod">
        <pc:chgData name="Дмитрий Ильвовский" userId="f23e1ef0a5520f69" providerId="LiveId" clId="{CC19B072-61F0-48E0-820B-E082FE36F2FC}" dt="2023-10-16T08:40:08.514" v="4" actId="22"/>
        <pc:sldMkLst>
          <pc:docMk/>
          <pc:sldMk cId="0" sldId="267"/>
        </pc:sldMkLst>
      </pc:sldChg>
      <pc:sldChg chg="del">
        <pc:chgData name="Дмитрий Ильвовский" userId="f23e1ef0a5520f69" providerId="LiveId" clId="{CC19B072-61F0-48E0-820B-E082FE36F2FC}" dt="2023-10-16T09:01:37.231" v="67" actId="47"/>
        <pc:sldMkLst>
          <pc:docMk/>
          <pc:sldMk cId="4112013014" sldId="279"/>
        </pc:sldMkLst>
      </pc:sldChg>
      <pc:sldChg chg="del">
        <pc:chgData name="Дмитрий Ильвовский" userId="f23e1ef0a5520f69" providerId="LiveId" clId="{CC19B072-61F0-48E0-820B-E082FE36F2FC}" dt="2023-10-16T09:01:37.231" v="67" actId="47"/>
        <pc:sldMkLst>
          <pc:docMk/>
          <pc:sldMk cId="3690152160" sldId="280"/>
        </pc:sldMkLst>
      </pc:sldChg>
      <pc:sldChg chg="del">
        <pc:chgData name="Дмитрий Ильвовский" userId="f23e1ef0a5520f69" providerId="LiveId" clId="{CC19B072-61F0-48E0-820B-E082FE36F2FC}" dt="2023-10-16T09:01:37.231" v="67" actId="47"/>
        <pc:sldMkLst>
          <pc:docMk/>
          <pc:sldMk cId="1096787977" sldId="282"/>
        </pc:sldMkLst>
      </pc:sldChg>
      <pc:sldChg chg="del">
        <pc:chgData name="Дмитрий Ильвовский" userId="f23e1ef0a5520f69" providerId="LiveId" clId="{CC19B072-61F0-48E0-820B-E082FE36F2FC}" dt="2023-10-16T09:01:37.231" v="67" actId="47"/>
        <pc:sldMkLst>
          <pc:docMk/>
          <pc:sldMk cId="1480461031" sldId="283"/>
        </pc:sldMkLst>
      </pc:sldChg>
      <pc:sldChg chg="addSp delSp add mod">
        <pc:chgData name="Дмитрий Ильвовский" userId="f23e1ef0a5520f69" providerId="LiveId" clId="{CC19B072-61F0-48E0-820B-E082FE36F2FC}" dt="2023-10-16T08:41:02.473" v="8" actId="22"/>
        <pc:sldMkLst>
          <pc:docMk/>
          <pc:sldMk cId="3588594272" sldId="284"/>
        </pc:sldMkLst>
      </pc:sldChg>
      <pc:sldChg chg="addSp delSp add mod">
        <pc:chgData name="Дмитрий Ильвовский" userId="f23e1ef0a5520f69" providerId="LiveId" clId="{CC19B072-61F0-48E0-820B-E082FE36F2FC}" dt="2023-10-16T08:41:43.535" v="12" actId="22"/>
        <pc:sldMkLst>
          <pc:docMk/>
          <pc:sldMk cId="953866368" sldId="285"/>
        </pc:sldMkLst>
      </pc:sldChg>
      <pc:sldChg chg="addSp delSp add mod">
        <pc:chgData name="Дмитрий Ильвовский" userId="f23e1ef0a5520f69" providerId="LiveId" clId="{CC19B072-61F0-48E0-820B-E082FE36F2FC}" dt="2023-10-16T08:43:57.835" v="15" actId="22"/>
        <pc:sldMkLst>
          <pc:docMk/>
          <pc:sldMk cId="2662657069" sldId="286"/>
        </pc:sldMkLst>
      </pc:sldChg>
      <pc:sldChg chg="addSp delSp new mod">
        <pc:chgData name="Дмитрий Ильвовский" userId="f23e1ef0a5520f69" providerId="LiveId" clId="{CC19B072-61F0-48E0-820B-E082FE36F2FC}" dt="2023-10-16T08:47:52.756" v="29" actId="478"/>
        <pc:sldMkLst>
          <pc:docMk/>
          <pc:sldMk cId="1628648797" sldId="287"/>
        </pc:sldMkLst>
      </pc:sldChg>
      <pc:sldChg chg="addSp delSp new mod">
        <pc:chgData name="Дмитрий Ильвовский" userId="f23e1ef0a5520f69" providerId="LiveId" clId="{CC19B072-61F0-48E0-820B-E082FE36F2FC}" dt="2023-10-16T08:47:48.197" v="28" actId="478"/>
        <pc:sldMkLst>
          <pc:docMk/>
          <pc:sldMk cId="3308250264" sldId="288"/>
        </pc:sldMkLst>
      </pc:sldChg>
      <pc:sldChg chg="addSp modSp new mod">
        <pc:chgData name="Дмитрий Ильвовский" userId="f23e1ef0a5520f69" providerId="LiveId" clId="{CC19B072-61F0-48E0-820B-E082FE36F2FC}" dt="2023-10-16T08:52:29.310" v="35" actId="2085"/>
        <pc:sldMkLst>
          <pc:docMk/>
          <pc:sldMk cId="832550020" sldId="289"/>
        </pc:sldMkLst>
      </pc:sldChg>
      <pc:sldChg chg="addSp delSp new mod ord">
        <pc:chgData name="Дмитрий Ильвовский" userId="f23e1ef0a5520f69" providerId="LiveId" clId="{CC19B072-61F0-48E0-820B-E082FE36F2FC}" dt="2023-10-16T08:56:27.303" v="43"/>
        <pc:sldMkLst>
          <pc:docMk/>
          <pc:sldMk cId="667593013" sldId="290"/>
        </pc:sldMkLst>
      </pc:sldChg>
      <pc:sldChg chg="addSp delSp new mod">
        <pc:chgData name="Дмитрий Ильвовский" userId="f23e1ef0a5520f69" providerId="LiveId" clId="{CC19B072-61F0-48E0-820B-E082FE36F2FC}" dt="2023-10-16T08:54:00.485" v="38" actId="22"/>
        <pc:sldMkLst>
          <pc:docMk/>
          <pc:sldMk cId="840619706" sldId="291"/>
        </pc:sldMkLst>
      </pc:sldChg>
      <pc:sldChg chg="addSp new mod">
        <pc:chgData name="Дмитрий Ильвовский" userId="f23e1ef0a5520f69" providerId="LiveId" clId="{CC19B072-61F0-48E0-820B-E082FE36F2FC}" dt="2023-10-16T08:54:49.708" v="40" actId="22"/>
        <pc:sldMkLst>
          <pc:docMk/>
          <pc:sldMk cId="2259031130" sldId="292"/>
        </pc:sldMkLst>
      </pc:sldChg>
      <pc:sldChg chg="add">
        <pc:chgData name="Дмитрий Ильвовский" userId="f23e1ef0a5520f69" providerId="LiveId" clId="{CC19B072-61F0-48E0-820B-E082FE36F2FC}" dt="2023-10-16T08:55:10.314" v="41"/>
        <pc:sldMkLst>
          <pc:docMk/>
          <pc:sldMk cId="4049519843" sldId="293"/>
        </pc:sldMkLst>
      </pc:sldChg>
      <pc:sldChg chg="addSp delSp modSp new mod">
        <pc:chgData name="Дмитрий Ильвовский" userId="f23e1ef0a5520f69" providerId="LiveId" clId="{CC19B072-61F0-48E0-820B-E082FE36F2FC}" dt="2023-10-16T09:01:08.006" v="66" actId="14100"/>
        <pc:sldMkLst>
          <pc:docMk/>
          <pc:sldMk cId="406571815" sldId="294"/>
        </pc:sldMkLst>
      </pc:sldChg>
      <pc:sldChg chg="addSp delSp new mod">
        <pc:chgData name="Дмитрий Ильвовский" userId="f23e1ef0a5520f69" providerId="LiveId" clId="{CC19B072-61F0-48E0-820B-E082FE36F2FC}" dt="2023-10-16T11:09:53.671" v="191" actId="22"/>
        <pc:sldMkLst>
          <pc:docMk/>
          <pc:sldMk cId="2150033829" sldId="295"/>
        </pc:sldMkLst>
      </pc:sldChg>
      <pc:sldChg chg="addSp delSp new mod">
        <pc:chgData name="Дмитрий Ильвовский" userId="f23e1ef0a5520f69" providerId="LiveId" clId="{CC19B072-61F0-48E0-820B-E082FE36F2FC}" dt="2023-10-16T09:03:54.909" v="73" actId="22"/>
        <pc:sldMkLst>
          <pc:docMk/>
          <pc:sldMk cId="2131335634" sldId="296"/>
        </pc:sldMkLst>
      </pc:sldChg>
      <pc:sldChg chg="addSp delSp new mod">
        <pc:chgData name="Дмитрий Ильвовский" userId="f23e1ef0a5520f69" providerId="LiveId" clId="{CC19B072-61F0-48E0-820B-E082FE36F2FC}" dt="2023-10-16T09:04:57.283" v="79" actId="478"/>
        <pc:sldMkLst>
          <pc:docMk/>
          <pc:sldMk cId="3069917436" sldId="297"/>
        </pc:sldMkLst>
      </pc:sldChg>
      <pc:sldChg chg="addSp delSp new mod">
        <pc:chgData name="Дмитрий Ильвовский" userId="f23e1ef0a5520f69" providerId="LiveId" clId="{CC19B072-61F0-48E0-820B-E082FE36F2FC}" dt="2023-10-16T09:05:35.736" v="81" actId="22"/>
        <pc:sldMkLst>
          <pc:docMk/>
          <pc:sldMk cId="84878249" sldId="298"/>
        </pc:sldMkLst>
      </pc:sldChg>
      <pc:sldChg chg="addSp delSp new mod">
        <pc:chgData name="Дмитрий Ильвовский" userId="f23e1ef0a5520f69" providerId="LiveId" clId="{CC19B072-61F0-48E0-820B-E082FE36F2FC}" dt="2023-10-16T09:07:02.892" v="84" actId="478"/>
        <pc:sldMkLst>
          <pc:docMk/>
          <pc:sldMk cId="313161344" sldId="299"/>
        </pc:sldMkLst>
      </pc:sldChg>
      <pc:sldChg chg="addSp delSp new mod">
        <pc:chgData name="Дмитрий Ильвовский" userId="f23e1ef0a5520f69" providerId="LiveId" clId="{CC19B072-61F0-48E0-820B-E082FE36F2FC}" dt="2023-10-16T09:07:47.013" v="89" actId="22"/>
        <pc:sldMkLst>
          <pc:docMk/>
          <pc:sldMk cId="3969264664" sldId="300"/>
        </pc:sldMkLst>
      </pc:sldChg>
      <pc:sldChg chg="addSp delSp new mod">
        <pc:chgData name="Дмитрий Ильвовский" userId="f23e1ef0a5520f69" providerId="LiveId" clId="{CC19B072-61F0-48E0-820B-E082FE36F2FC}" dt="2023-10-16T09:08:26.442" v="91" actId="22"/>
        <pc:sldMkLst>
          <pc:docMk/>
          <pc:sldMk cId="592569946" sldId="301"/>
        </pc:sldMkLst>
      </pc:sldChg>
      <pc:sldChg chg="addSp delSp new mod">
        <pc:chgData name="Дмитрий Ильвовский" userId="f23e1ef0a5520f69" providerId="LiveId" clId="{CC19B072-61F0-48E0-820B-E082FE36F2FC}" dt="2023-10-16T09:11:35.111" v="93" actId="22"/>
        <pc:sldMkLst>
          <pc:docMk/>
          <pc:sldMk cId="1600140827" sldId="302"/>
        </pc:sldMkLst>
      </pc:sldChg>
      <pc:sldChg chg="addSp delSp new mod">
        <pc:chgData name="Дмитрий Ильвовский" userId="f23e1ef0a5520f69" providerId="LiveId" clId="{CC19B072-61F0-48E0-820B-E082FE36F2FC}" dt="2023-10-16T09:14:09.411" v="96" actId="22"/>
        <pc:sldMkLst>
          <pc:docMk/>
          <pc:sldMk cId="862353802" sldId="303"/>
        </pc:sldMkLst>
      </pc:sldChg>
      <pc:sldChg chg="addSp delSp new mod">
        <pc:chgData name="Дмитрий Ильвовский" userId="f23e1ef0a5520f69" providerId="LiveId" clId="{CC19B072-61F0-48E0-820B-E082FE36F2FC}" dt="2023-10-16T09:20:59.233" v="100" actId="478"/>
        <pc:sldMkLst>
          <pc:docMk/>
          <pc:sldMk cId="3281116216" sldId="304"/>
        </pc:sldMkLst>
      </pc:sldChg>
      <pc:sldChg chg="addSp delSp new mod">
        <pc:chgData name="Дмитрий Ильвовский" userId="f23e1ef0a5520f69" providerId="LiveId" clId="{CC19B072-61F0-48E0-820B-E082FE36F2FC}" dt="2023-10-16T09:21:42.952" v="103" actId="22"/>
        <pc:sldMkLst>
          <pc:docMk/>
          <pc:sldMk cId="1235448027" sldId="305"/>
        </pc:sldMkLst>
      </pc:sldChg>
      <pc:sldChg chg="addSp delSp new mod ord">
        <pc:chgData name="Дмитрий Ильвовский" userId="f23e1ef0a5520f69" providerId="LiveId" clId="{CC19B072-61F0-48E0-820B-E082FE36F2FC}" dt="2023-10-16T09:25:09.380" v="109"/>
        <pc:sldMkLst>
          <pc:docMk/>
          <pc:sldMk cId="3144906952" sldId="306"/>
        </pc:sldMkLst>
      </pc:sldChg>
      <pc:sldChg chg="delSp modSp new mod">
        <pc:chgData name="Дмитрий Ильвовский" userId="f23e1ef0a5520f69" providerId="LiveId" clId="{CC19B072-61F0-48E0-820B-E082FE36F2FC}" dt="2023-10-16T09:25:45.864" v="134" actId="478"/>
        <pc:sldMkLst>
          <pc:docMk/>
          <pc:sldMk cId="1906944327" sldId="307"/>
        </pc:sldMkLst>
      </pc:sldChg>
      <pc:sldChg chg="delSp modSp new mod">
        <pc:chgData name="Дмитрий Ильвовский" userId="f23e1ef0a5520f69" providerId="LiveId" clId="{CC19B072-61F0-48E0-820B-E082FE36F2FC}" dt="2023-10-16T11:08:42.120" v="189" actId="20577"/>
        <pc:sldMkLst>
          <pc:docMk/>
          <pc:sldMk cId="1666758877" sldId="308"/>
        </pc:sldMkLst>
      </pc:sldChg>
      <pc:sldChg chg="delSp modSp new mod">
        <pc:chgData name="Дмитрий Ильвовский" userId="f23e1ef0a5520f69" providerId="LiveId" clId="{CC19B072-61F0-48E0-820B-E082FE36F2FC}" dt="2023-10-16T09:26:40.426" v="179" actId="20577"/>
        <pc:sldMkLst>
          <pc:docMk/>
          <pc:sldMk cId="2799172813" sldId="309"/>
        </pc:sldMkLst>
      </pc:sldChg>
      <pc:sldChg chg="addSp delSp modSp new mod">
        <pc:chgData name="Дмитрий Ильвовский" userId="f23e1ef0a5520f69" providerId="LiveId" clId="{CC19B072-61F0-48E0-820B-E082FE36F2FC}" dt="2023-10-16T11:31:04.185" v="615" actId="20577"/>
        <pc:sldMkLst>
          <pc:docMk/>
          <pc:sldMk cId="3421271912" sldId="310"/>
        </pc:sldMkLst>
      </pc:sldChg>
      <pc:sldChg chg="addSp delSp modSp add mod">
        <pc:chgData name="Дмитрий Ильвовский" userId="f23e1ef0a5520f69" providerId="LiveId" clId="{CC19B072-61F0-48E0-820B-E082FE36F2FC}" dt="2023-10-16T11:46:22.689" v="960" actId="22"/>
        <pc:sldMkLst>
          <pc:docMk/>
          <pc:sldMk cId="3167108623" sldId="311"/>
        </pc:sldMkLst>
      </pc:sldChg>
      <pc:sldChg chg="modSp add mod">
        <pc:chgData name="Дмитрий Ильвовский" userId="f23e1ef0a5520f69" providerId="LiveId" clId="{CC19B072-61F0-48E0-820B-E082FE36F2FC}" dt="2023-10-16T11:24:59.220" v="482" actId="404"/>
        <pc:sldMkLst>
          <pc:docMk/>
          <pc:sldMk cId="2465374485" sldId="312"/>
        </pc:sldMkLst>
      </pc:sldChg>
      <pc:sldChg chg="modSp add mod">
        <pc:chgData name="Дмитрий Ильвовский" userId="f23e1ef0a5520f69" providerId="LiveId" clId="{CC19B072-61F0-48E0-820B-E082FE36F2FC}" dt="2023-10-16T11:26:50.130" v="516" actId="20577"/>
        <pc:sldMkLst>
          <pc:docMk/>
          <pc:sldMk cId="822656885" sldId="313"/>
        </pc:sldMkLst>
      </pc:sldChg>
      <pc:sldChg chg="modSp add mod">
        <pc:chgData name="Дмитрий Ильвовский" userId="f23e1ef0a5520f69" providerId="LiveId" clId="{CC19B072-61F0-48E0-820B-E082FE36F2FC}" dt="2023-10-16T11:28:11.038" v="572" actId="113"/>
        <pc:sldMkLst>
          <pc:docMk/>
          <pc:sldMk cId="1456555347" sldId="314"/>
        </pc:sldMkLst>
      </pc:sldChg>
      <pc:sldChg chg="modSp add mod">
        <pc:chgData name="Дмитрий Ильвовский" userId="f23e1ef0a5520f69" providerId="LiveId" clId="{CC19B072-61F0-48E0-820B-E082FE36F2FC}" dt="2023-10-16T12:57:56.884" v="2186" actId="20577"/>
        <pc:sldMkLst>
          <pc:docMk/>
          <pc:sldMk cId="124134752" sldId="315"/>
        </pc:sldMkLst>
      </pc:sldChg>
      <pc:sldChg chg="modSp add mod">
        <pc:chgData name="Дмитрий Ильвовский" userId="f23e1ef0a5520f69" providerId="LiveId" clId="{CC19B072-61F0-48E0-820B-E082FE36F2FC}" dt="2023-10-16T12:58:24.781" v="2193" actId="20577"/>
        <pc:sldMkLst>
          <pc:docMk/>
          <pc:sldMk cId="976735533" sldId="316"/>
        </pc:sldMkLst>
      </pc:sldChg>
      <pc:sldChg chg="modSp add mod">
        <pc:chgData name="Дмитрий Ильвовский" userId="f23e1ef0a5520f69" providerId="LiveId" clId="{CC19B072-61F0-48E0-820B-E082FE36F2FC}" dt="2023-10-16T12:39:52.963" v="1473" actId="12"/>
        <pc:sldMkLst>
          <pc:docMk/>
          <pc:sldMk cId="3563713999" sldId="317"/>
        </pc:sldMkLst>
      </pc:sldChg>
      <pc:sldChg chg="modSp add mod">
        <pc:chgData name="Дмитрий Ильвовский" userId="f23e1ef0a5520f69" providerId="LiveId" clId="{CC19B072-61F0-48E0-820B-E082FE36F2FC}" dt="2023-10-16T12:45:49.316" v="1790" actId="6549"/>
        <pc:sldMkLst>
          <pc:docMk/>
          <pc:sldMk cId="3907753965" sldId="318"/>
        </pc:sldMkLst>
      </pc:sldChg>
      <pc:sldChg chg="modSp add mod">
        <pc:chgData name="Дмитрий Ильвовский" userId="f23e1ef0a5520f69" providerId="LiveId" clId="{CC19B072-61F0-48E0-820B-E082FE36F2FC}" dt="2023-10-16T12:52:31.348" v="2023" actId="20577"/>
        <pc:sldMkLst>
          <pc:docMk/>
          <pc:sldMk cId="1156417096" sldId="319"/>
        </pc:sldMkLst>
      </pc:sldChg>
      <pc:sldChg chg="modSp add mod">
        <pc:chgData name="Дмитрий Ильвовский" userId="f23e1ef0a5520f69" providerId="LiveId" clId="{CC19B072-61F0-48E0-820B-E082FE36F2FC}" dt="2023-10-16T12:56:44.981" v="2167" actId="403"/>
        <pc:sldMkLst>
          <pc:docMk/>
          <pc:sldMk cId="4025392042" sldId="320"/>
        </pc:sldMkLst>
      </pc:sldChg>
    </pc:docChg>
  </pc:docChgLst>
  <pc:docChgLst>
    <pc:chgData name="Дмитрий Ильвовский" userId="f23e1ef0a5520f69" providerId="LiveId" clId="{F7DE2C48-0F34-4AE4-A19A-302E52F5FA79}"/>
    <pc:docChg chg="delSld">
      <pc:chgData name="Дмитрий Ильвовский" userId="f23e1ef0a5520f69" providerId="LiveId" clId="{F7DE2C48-0F34-4AE4-A19A-302E52F5FA79}" dt="2024-10-11T22:19:39.611" v="0" actId="47"/>
      <pc:docMkLst>
        <pc:docMk/>
      </pc:docMkLst>
      <pc:sldChg chg="del">
        <pc:chgData name="Дмитрий Ильвовский" userId="f23e1ef0a5520f69" providerId="LiveId" clId="{F7DE2C48-0F34-4AE4-A19A-302E52F5FA79}" dt="2024-10-11T22:19:39.611" v="0" actId="47"/>
        <pc:sldMkLst>
          <pc:docMk/>
          <pc:sldMk cId="3421271912" sldId="310"/>
        </pc:sldMkLst>
      </pc:sldChg>
      <pc:sldChg chg="del">
        <pc:chgData name="Дмитрий Ильвовский" userId="f23e1ef0a5520f69" providerId="LiveId" clId="{F7DE2C48-0F34-4AE4-A19A-302E52F5FA79}" dt="2024-10-11T22:19:39.611" v="0" actId="47"/>
        <pc:sldMkLst>
          <pc:docMk/>
          <pc:sldMk cId="3167108623" sldId="311"/>
        </pc:sldMkLst>
      </pc:sldChg>
      <pc:sldChg chg="del">
        <pc:chgData name="Дмитрий Ильвовский" userId="f23e1ef0a5520f69" providerId="LiveId" clId="{F7DE2C48-0F34-4AE4-A19A-302E52F5FA79}" dt="2024-10-11T22:19:39.611" v="0" actId="47"/>
        <pc:sldMkLst>
          <pc:docMk/>
          <pc:sldMk cId="2465374485" sldId="312"/>
        </pc:sldMkLst>
      </pc:sldChg>
      <pc:sldChg chg="del">
        <pc:chgData name="Дмитрий Ильвовский" userId="f23e1ef0a5520f69" providerId="LiveId" clId="{F7DE2C48-0F34-4AE4-A19A-302E52F5FA79}" dt="2024-10-11T22:19:39.611" v="0" actId="47"/>
        <pc:sldMkLst>
          <pc:docMk/>
          <pc:sldMk cId="822656885" sldId="313"/>
        </pc:sldMkLst>
      </pc:sldChg>
      <pc:sldChg chg="del">
        <pc:chgData name="Дмитрий Ильвовский" userId="f23e1ef0a5520f69" providerId="LiveId" clId="{F7DE2C48-0F34-4AE4-A19A-302E52F5FA79}" dt="2024-10-11T22:19:39.611" v="0" actId="47"/>
        <pc:sldMkLst>
          <pc:docMk/>
          <pc:sldMk cId="1456555347" sldId="314"/>
        </pc:sldMkLst>
      </pc:sldChg>
      <pc:sldChg chg="del">
        <pc:chgData name="Дмитрий Ильвовский" userId="f23e1ef0a5520f69" providerId="LiveId" clId="{F7DE2C48-0F34-4AE4-A19A-302E52F5FA79}" dt="2024-10-11T22:19:39.611" v="0" actId="47"/>
        <pc:sldMkLst>
          <pc:docMk/>
          <pc:sldMk cId="124134752" sldId="315"/>
        </pc:sldMkLst>
      </pc:sldChg>
      <pc:sldChg chg="del">
        <pc:chgData name="Дмитрий Ильвовский" userId="f23e1ef0a5520f69" providerId="LiveId" clId="{F7DE2C48-0F34-4AE4-A19A-302E52F5FA79}" dt="2024-10-11T22:19:39.611" v="0" actId="47"/>
        <pc:sldMkLst>
          <pc:docMk/>
          <pc:sldMk cId="976735533" sldId="316"/>
        </pc:sldMkLst>
      </pc:sldChg>
      <pc:sldChg chg="del">
        <pc:chgData name="Дмитрий Ильвовский" userId="f23e1ef0a5520f69" providerId="LiveId" clId="{F7DE2C48-0F34-4AE4-A19A-302E52F5FA79}" dt="2024-10-11T22:19:39.611" v="0" actId="47"/>
        <pc:sldMkLst>
          <pc:docMk/>
          <pc:sldMk cId="3563713999" sldId="317"/>
        </pc:sldMkLst>
      </pc:sldChg>
      <pc:sldChg chg="del">
        <pc:chgData name="Дмитрий Ильвовский" userId="f23e1ef0a5520f69" providerId="LiveId" clId="{F7DE2C48-0F34-4AE4-A19A-302E52F5FA79}" dt="2024-10-11T22:19:39.611" v="0" actId="47"/>
        <pc:sldMkLst>
          <pc:docMk/>
          <pc:sldMk cId="3907753965" sldId="318"/>
        </pc:sldMkLst>
      </pc:sldChg>
      <pc:sldChg chg="del">
        <pc:chgData name="Дмитрий Ильвовский" userId="f23e1ef0a5520f69" providerId="LiveId" clId="{F7DE2C48-0F34-4AE4-A19A-302E52F5FA79}" dt="2024-10-11T22:19:39.611" v="0" actId="47"/>
        <pc:sldMkLst>
          <pc:docMk/>
          <pc:sldMk cId="1156417096" sldId="319"/>
        </pc:sldMkLst>
      </pc:sldChg>
      <pc:sldChg chg="del">
        <pc:chgData name="Дмитрий Ильвовский" userId="f23e1ef0a5520f69" providerId="LiveId" clId="{F7DE2C48-0F34-4AE4-A19A-302E52F5FA79}" dt="2024-10-11T22:19:39.611" v="0" actId="47"/>
        <pc:sldMkLst>
          <pc:docMk/>
          <pc:sldMk cId="4025392042" sldId="3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E6326-EEDE-46C7-A3B2-ADA7A3DC12DB}" type="datetimeFigureOut">
              <a:rPr lang="ru-RU" smtClean="0"/>
              <a:t>15.10.2025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268413" y="433388"/>
            <a:ext cx="2073275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3FD88-8FD7-482A-B2F6-8C38C0E3D0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353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6F2D15-EB1F-774E-94DA-B4D5432B9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144" y="566377"/>
            <a:ext cx="4614863" cy="1204854"/>
          </a:xfrm>
        </p:spPr>
        <p:txBody>
          <a:bodyPr anchor="b"/>
          <a:lstStyle>
            <a:lvl1pPr algn="ctr">
              <a:defRPr sz="302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EF27B2-6A51-EDC1-49FD-D83C055D7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9144" y="1817695"/>
            <a:ext cx="4614863" cy="835547"/>
          </a:xfrm>
        </p:spPr>
        <p:txBody>
          <a:bodyPr/>
          <a:lstStyle>
            <a:lvl1pPr marL="0" indent="0" algn="ctr">
              <a:buNone/>
              <a:defRPr sz="1211"/>
            </a:lvl1pPr>
            <a:lvl2pPr marL="230703" indent="0" algn="ctr">
              <a:buNone/>
              <a:defRPr sz="1009"/>
            </a:lvl2pPr>
            <a:lvl3pPr marL="461406" indent="0" algn="ctr">
              <a:buNone/>
              <a:defRPr sz="908"/>
            </a:lvl3pPr>
            <a:lvl4pPr marL="692109" indent="0" algn="ctr">
              <a:buNone/>
              <a:defRPr sz="807"/>
            </a:lvl4pPr>
            <a:lvl5pPr marL="922812" indent="0" algn="ctr">
              <a:buNone/>
              <a:defRPr sz="807"/>
            </a:lvl5pPr>
            <a:lvl6pPr marL="1153516" indent="0" algn="ctr">
              <a:buNone/>
              <a:defRPr sz="807"/>
            </a:lvl6pPr>
            <a:lvl7pPr marL="1384219" indent="0" algn="ctr">
              <a:buNone/>
              <a:defRPr sz="807"/>
            </a:lvl7pPr>
            <a:lvl8pPr marL="1614922" indent="0" algn="ctr">
              <a:buNone/>
              <a:defRPr sz="807"/>
            </a:lvl8pPr>
            <a:lvl9pPr marL="1845625" indent="0" algn="ctr">
              <a:buNone/>
              <a:defRPr sz="807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29049D-4445-2394-64F2-151A12633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1A25EE-059A-4E72-A7F7-F817AFCE1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D9EAEC-B98C-F43A-F140-308BC3A9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8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5E668-744E-C32A-7F85-955C26F64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BC69509-BC53-0D20-F52D-003C184A5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E09460-2CA8-188B-45D5-7F98D09D8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5326C7-9833-F5DD-FE18-A966AAB0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615DD4-E4FA-3D3D-993F-2F251201A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575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7FFDB5-522E-5589-E5AD-C8D9DA06B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403348" y="184253"/>
            <a:ext cx="1326773" cy="293282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DD4314C-DE70-3FFB-0B5E-CF363406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23029" y="184253"/>
            <a:ext cx="3903405" cy="293282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C9CBB1-75BA-4E73-3760-AD0888529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21D940-FA61-72F6-BE0E-E4680C701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13FDA9-0134-D3F6-ED1A-56CEB5062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40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125EB-E147-F57D-E11B-64105D7A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C277E3-3112-6B6C-0B25-2ED488735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B064E2-739B-7FC0-B94C-17B623765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8C7558-7C1C-D1D3-F179-B349B497A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98A115-5023-8F80-9099-7606AD48A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072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84078C-28CE-3F48-98EB-D4877EE8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24" y="862785"/>
            <a:ext cx="5307092" cy="1439576"/>
          </a:xfrm>
        </p:spPr>
        <p:txBody>
          <a:bodyPr anchor="b"/>
          <a:lstStyle>
            <a:lvl1pPr>
              <a:defRPr sz="302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D0B154-73A6-BFCF-85C6-C79E5294E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824" y="2315979"/>
            <a:ext cx="5307092" cy="757039"/>
          </a:xfrm>
        </p:spPr>
        <p:txBody>
          <a:bodyPr/>
          <a:lstStyle>
            <a:lvl1pPr marL="0" indent="0">
              <a:buNone/>
              <a:defRPr sz="1211">
                <a:solidFill>
                  <a:schemeClr val="tx1">
                    <a:tint val="75000"/>
                  </a:schemeClr>
                </a:solidFill>
              </a:defRPr>
            </a:lvl1pPr>
            <a:lvl2pPr marL="230703" indent="0">
              <a:buNone/>
              <a:defRPr sz="1009">
                <a:solidFill>
                  <a:schemeClr val="tx1">
                    <a:tint val="75000"/>
                  </a:schemeClr>
                </a:solidFill>
              </a:defRPr>
            </a:lvl2pPr>
            <a:lvl3pPr marL="461406" indent="0">
              <a:buNone/>
              <a:defRPr sz="908">
                <a:solidFill>
                  <a:schemeClr val="tx1">
                    <a:tint val="75000"/>
                  </a:schemeClr>
                </a:solidFill>
              </a:defRPr>
            </a:lvl3pPr>
            <a:lvl4pPr marL="692109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4pPr>
            <a:lvl5pPr marL="922812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5pPr>
            <a:lvl6pPr marL="1153516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6pPr>
            <a:lvl7pPr marL="1384219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7pPr>
            <a:lvl8pPr marL="1614922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8pPr>
            <a:lvl9pPr marL="1845625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1F16E7-CC85-EC30-18B2-E02F70356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5AA657-A50C-47DE-2773-A3C0E26AB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F58B8-3B80-6645-DD45-E11A90C0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149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EB651A-1A24-C555-388F-56033A6C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8F36A4-4346-6DB5-CF42-2DA68EF9E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29" y="921265"/>
            <a:ext cx="2615089" cy="21958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9ABA78-4FC3-7BFE-78D8-155307511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15032" y="921265"/>
            <a:ext cx="2615089" cy="21958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E759AE-1E14-DFA5-662D-7B267767F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F6E371-68A4-7663-DF6B-C85B2D1B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9A9B39-16FB-10BE-EE07-DAF25173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6412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CB8C5-23CA-0AA7-CFB3-EE0B94C5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30" y="184253"/>
            <a:ext cx="5307092" cy="668918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F33BCD-FE65-CB50-BCED-5EB2E90D7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831" y="848365"/>
            <a:ext cx="2603071" cy="415770"/>
          </a:xfrm>
        </p:spPr>
        <p:txBody>
          <a:bodyPr anchor="b"/>
          <a:lstStyle>
            <a:lvl1pPr marL="0" indent="0">
              <a:buNone/>
              <a:defRPr sz="1211" b="1"/>
            </a:lvl1pPr>
            <a:lvl2pPr marL="230703" indent="0">
              <a:buNone/>
              <a:defRPr sz="1009" b="1"/>
            </a:lvl2pPr>
            <a:lvl3pPr marL="461406" indent="0">
              <a:buNone/>
              <a:defRPr sz="908" b="1"/>
            </a:lvl3pPr>
            <a:lvl4pPr marL="692109" indent="0">
              <a:buNone/>
              <a:defRPr sz="807" b="1"/>
            </a:lvl4pPr>
            <a:lvl5pPr marL="922812" indent="0">
              <a:buNone/>
              <a:defRPr sz="807" b="1"/>
            </a:lvl5pPr>
            <a:lvl6pPr marL="1153516" indent="0">
              <a:buNone/>
              <a:defRPr sz="807" b="1"/>
            </a:lvl6pPr>
            <a:lvl7pPr marL="1384219" indent="0">
              <a:buNone/>
              <a:defRPr sz="807" b="1"/>
            </a:lvl7pPr>
            <a:lvl8pPr marL="1614922" indent="0">
              <a:buNone/>
              <a:defRPr sz="807" b="1"/>
            </a:lvl8pPr>
            <a:lvl9pPr marL="1845625" indent="0">
              <a:buNone/>
              <a:defRPr sz="807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D1EEA0-0CE5-28BB-1DC4-CCF316BC3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3831" y="1264135"/>
            <a:ext cx="2603071" cy="18593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0ACE799-D486-B5FB-8543-BD190C2069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115032" y="848365"/>
            <a:ext cx="2615890" cy="415770"/>
          </a:xfrm>
        </p:spPr>
        <p:txBody>
          <a:bodyPr anchor="b"/>
          <a:lstStyle>
            <a:lvl1pPr marL="0" indent="0">
              <a:buNone/>
              <a:defRPr sz="1211" b="1"/>
            </a:lvl1pPr>
            <a:lvl2pPr marL="230703" indent="0">
              <a:buNone/>
              <a:defRPr sz="1009" b="1"/>
            </a:lvl2pPr>
            <a:lvl3pPr marL="461406" indent="0">
              <a:buNone/>
              <a:defRPr sz="908" b="1"/>
            </a:lvl3pPr>
            <a:lvl4pPr marL="692109" indent="0">
              <a:buNone/>
              <a:defRPr sz="807" b="1"/>
            </a:lvl4pPr>
            <a:lvl5pPr marL="922812" indent="0">
              <a:buNone/>
              <a:defRPr sz="807" b="1"/>
            </a:lvl5pPr>
            <a:lvl6pPr marL="1153516" indent="0">
              <a:buNone/>
              <a:defRPr sz="807" b="1"/>
            </a:lvl6pPr>
            <a:lvl7pPr marL="1384219" indent="0">
              <a:buNone/>
              <a:defRPr sz="807" b="1"/>
            </a:lvl7pPr>
            <a:lvl8pPr marL="1614922" indent="0">
              <a:buNone/>
              <a:defRPr sz="807" b="1"/>
            </a:lvl8pPr>
            <a:lvl9pPr marL="1845625" indent="0">
              <a:buNone/>
              <a:defRPr sz="807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8D95692-6A94-3E93-B74F-87627B87FE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115032" y="1264135"/>
            <a:ext cx="2615890" cy="18593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2ACA63A-B1A1-4AC3-4A61-0EA948464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6CE9943-5F23-3E2A-A9E1-543AEAD05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92139AE-11FB-CB6B-EA0F-4965ED4B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329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030197-5657-0844-AB0C-04E1BA685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5A7009-B230-4C09-1629-56968E25F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3006B90-5016-3397-E95C-688BC6B01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BED664B-C34F-F7FF-437E-C659EE94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685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1D55DE5-C027-83D8-D53F-BB3159C49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31949A4-DF31-BD23-9DBE-1AA4D349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C6F396-E451-3FFE-EBFA-BEA685165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956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46831C-9F96-2857-2A8C-5DD35C6D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31" y="230717"/>
            <a:ext cx="1984551" cy="807508"/>
          </a:xfrm>
        </p:spPr>
        <p:txBody>
          <a:bodyPr anchor="b"/>
          <a:lstStyle>
            <a:lvl1pPr>
              <a:defRPr sz="161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9B82F6-D45A-D91D-C6D4-71879968C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890" y="498284"/>
            <a:ext cx="3115032" cy="2459376"/>
          </a:xfrm>
        </p:spPr>
        <p:txBody>
          <a:bodyPr/>
          <a:lstStyle>
            <a:lvl1pPr>
              <a:defRPr sz="1615"/>
            </a:lvl1pPr>
            <a:lvl2pPr>
              <a:defRPr sz="1413"/>
            </a:lvl2pPr>
            <a:lvl3pPr>
              <a:defRPr sz="1211"/>
            </a:lvl3pPr>
            <a:lvl4pPr>
              <a:defRPr sz="1009"/>
            </a:lvl4pPr>
            <a:lvl5pPr>
              <a:defRPr sz="1009"/>
            </a:lvl5pPr>
            <a:lvl6pPr>
              <a:defRPr sz="1009"/>
            </a:lvl6pPr>
            <a:lvl7pPr>
              <a:defRPr sz="1009"/>
            </a:lvl7pPr>
            <a:lvl8pPr>
              <a:defRPr sz="1009"/>
            </a:lvl8pPr>
            <a:lvl9pPr>
              <a:defRPr sz="1009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FAF1D2-0448-7C99-8954-1C6A39166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3831" y="1038225"/>
            <a:ext cx="1984551" cy="1923440"/>
          </a:xfrm>
        </p:spPr>
        <p:txBody>
          <a:bodyPr/>
          <a:lstStyle>
            <a:lvl1pPr marL="0" indent="0">
              <a:buNone/>
              <a:defRPr sz="807"/>
            </a:lvl1pPr>
            <a:lvl2pPr marL="230703" indent="0">
              <a:buNone/>
              <a:defRPr sz="706"/>
            </a:lvl2pPr>
            <a:lvl3pPr marL="461406" indent="0">
              <a:buNone/>
              <a:defRPr sz="606"/>
            </a:lvl3pPr>
            <a:lvl4pPr marL="692109" indent="0">
              <a:buNone/>
              <a:defRPr sz="505"/>
            </a:lvl4pPr>
            <a:lvl5pPr marL="922812" indent="0">
              <a:buNone/>
              <a:defRPr sz="505"/>
            </a:lvl5pPr>
            <a:lvl6pPr marL="1153516" indent="0">
              <a:buNone/>
              <a:defRPr sz="505"/>
            </a:lvl6pPr>
            <a:lvl7pPr marL="1384219" indent="0">
              <a:buNone/>
              <a:defRPr sz="505"/>
            </a:lvl7pPr>
            <a:lvl8pPr marL="1614922" indent="0">
              <a:buNone/>
              <a:defRPr sz="505"/>
            </a:lvl8pPr>
            <a:lvl9pPr marL="1845625" indent="0">
              <a:buNone/>
              <a:defRPr sz="50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E7BF3C9-A957-9057-CF3B-43AA33201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5E783D-4093-1006-039F-F0D5C000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AD3FEF-146F-4417-E134-1ADA008C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20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0E4CC0-B8CC-431F-FCC2-51DC5872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31" y="230717"/>
            <a:ext cx="1984551" cy="807508"/>
          </a:xfrm>
        </p:spPr>
        <p:txBody>
          <a:bodyPr anchor="b"/>
          <a:lstStyle>
            <a:lvl1pPr>
              <a:defRPr sz="161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49BD6EC-C5FB-38A9-E565-8632E35DD3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615890" y="498284"/>
            <a:ext cx="3115032" cy="2459376"/>
          </a:xfrm>
        </p:spPr>
        <p:txBody>
          <a:bodyPr/>
          <a:lstStyle>
            <a:lvl1pPr marL="0" indent="0">
              <a:buNone/>
              <a:defRPr sz="1615"/>
            </a:lvl1pPr>
            <a:lvl2pPr marL="230703" indent="0">
              <a:buNone/>
              <a:defRPr sz="1413"/>
            </a:lvl2pPr>
            <a:lvl3pPr marL="461406" indent="0">
              <a:buNone/>
              <a:defRPr sz="1211"/>
            </a:lvl3pPr>
            <a:lvl4pPr marL="692109" indent="0">
              <a:buNone/>
              <a:defRPr sz="1009"/>
            </a:lvl4pPr>
            <a:lvl5pPr marL="922812" indent="0">
              <a:buNone/>
              <a:defRPr sz="1009"/>
            </a:lvl5pPr>
            <a:lvl6pPr marL="1153516" indent="0">
              <a:buNone/>
              <a:defRPr sz="1009"/>
            </a:lvl6pPr>
            <a:lvl7pPr marL="1384219" indent="0">
              <a:buNone/>
              <a:defRPr sz="1009"/>
            </a:lvl7pPr>
            <a:lvl8pPr marL="1614922" indent="0">
              <a:buNone/>
              <a:defRPr sz="1009"/>
            </a:lvl8pPr>
            <a:lvl9pPr marL="1845625" indent="0">
              <a:buNone/>
              <a:defRPr sz="1009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0FADFF7-CDDA-840F-D563-B817CE118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3831" y="1038225"/>
            <a:ext cx="1984551" cy="1923440"/>
          </a:xfrm>
        </p:spPr>
        <p:txBody>
          <a:bodyPr/>
          <a:lstStyle>
            <a:lvl1pPr marL="0" indent="0">
              <a:buNone/>
              <a:defRPr sz="807"/>
            </a:lvl1pPr>
            <a:lvl2pPr marL="230703" indent="0">
              <a:buNone/>
              <a:defRPr sz="706"/>
            </a:lvl2pPr>
            <a:lvl3pPr marL="461406" indent="0">
              <a:buNone/>
              <a:defRPr sz="606"/>
            </a:lvl3pPr>
            <a:lvl4pPr marL="692109" indent="0">
              <a:buNone/>
              <a:defRPr sz="505"/>
            </a:lvl4pPr>
            <a:lvl5pPr marL="922812" indent="0">
              <a:buNone/>
              <a:defRPr sz="505"/>
            </a:lvl5pPr>
            <a:lvl6pPr marL="1153516" indent="0">
              <a:buNone/>
              <a:defRPr sz="505"/>
            </a:lvl6pPr>
            <a:lvl7pPr marL="1384219" indent="0">
              <a:buNone/>
              <a:defRPr sz="505"/>
            </a:lvl7pPr>
            <a:lvl8pPr marL="1614922" indent="0">
              <a:buNone/>
              <a:defRPr sz="505"/>
            </a:lvl8pPr>
            <a:lvl9pPr marL="1845625" indent="0">
              <a:buNone/>
              <a:defRPr sz="50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EED9D61-EF71-5508-D97E-52BD1E31F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28D7CC5-90EC-5538-EC88-67B6F1BD2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501705-7261-2FD4-D4AB-20BD06732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682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4137E4-47BD-9BC0-1088-A211590E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29" y="184253"/>
            <a:ext cx="5307092" cy="668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A36C30-719F-5EE3-CCA4-0CD81BFA2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29" y="921265"/>
            <a:ext cx="5307092" cy="2195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FDEC71-4101-F901-90B2-71F40EC1E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3029" y="3207603"/>
            <a:ext cx="1384459" cy="184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F38D88-1C4C-D221-8F39-F8304BF96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8231" y="3207603"/>
            <a:ext cx="2076688" cy="184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D9B79D-1F42-552F-7FBA-1CAB448F1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45662" y="3207603"/>
            <a:ext cx="1384459" cy="184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78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461406" rtl="0" eaLnBrk="1" latinLnBrk="0" hangingPunct="1">
        <a:lnSpc>
          <a:spcPct val="90000"/>
        </a:lnSpc>
        <a:spcBef>
          <a:spcPct val="0"/>
        </a:spcBef>
        <a:buNone/>
        <a:defRPr sz="22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352" indent="-115352" algn="l" defTabSz="461406" rtl="0" eaLnBrk="1" latinLnBrk="0" hangingPunct="1">
        <a:lnSpc>
          <a:spcPct val="90000"/>
        </a:lnSpc>
        <a:spcBef>
          <a:spcPts val="505"/>
        </a:spcBef>
        <a:buFont typeface="Arial" panose="020B0604020202020204" pitchFamily="34" charset="0"/>
        <a:buChar char="•"/>
        <a:defRPr sz="1413" kern="1200">
          <a:solidFill>
            <a:schemeClr val="tx1"/>
          </a:solidFill>
          <a:latin typeface="+mn-lt"/>
          <a:ea typeface="+mn-ea"/>
          <a:cs typeface="+mn-cs"/>
        </a:defRPr>
      </a:lvl1pPr>
      <a:lvl2pPr marL="346055" indent="-115352" algn="l" defTabSz="46140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1211" kern="1200">
          <a:solidFill>
            <a:schemeClr val="tx1"/>
          </a:solidFill>
          <a:latin typeface="+mn-lt"/>
          <a:ea typeface="+mn-ea"/>
          <a:cs typeface="+mn-cs"/>
        </a:defRPr>
      </a:lvl2pPr>
      <a:lvl3pPr marL="576758" indent="-115352" algn="l" defTabSz="46140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1009" kern="1200">
          <a:solidFill>
            <a:schemeClr val="tx1"/>
          </a:solidFill>
          <a:latin typeface="+mn-lt"/>
          <a:ea typeface="+mn-ea"/>
          <a:cs typeface="+mn-cs"/>
        </a:defRPr>
      </a:lvl3pPr>
      <a:lvl4pPr marL="807461" indent="-115352" algn="l" defTabSz="46140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4pPr>
      <a:lvl5pPr marL="1038164" indent="-115352" algn="l" defTabSz="46140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5pPr>
      <a:lvl6pPr marL="1268867" indent="-115352" algn="l" defTabSz="46140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6pPr>
      <a:lvl7pPr marL="1499570" indent="-115352" algn="l" defTabSz="46140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7pPr>
      <a:lvl8pPr marL="1730273" indent="-115352" algn="l" defTabSz="46140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8pPr>
      <a:lvl9pPr marL="1960977" indent="-115352" algn="l" defTabSz="46140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61406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1pPr>
      <a:lvl2pPr marL="230703" algn="l" defTabSz="461406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2pPr>
      <a:lvl3pPr marL="461406" algn="l" defTabSz="461406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3pPr>
      <a:lvl4pPr marL="692109" algn="l" defTabSz="461406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4pPr>
      <a:lvl5pPr marL="922812" algn="l" defTabSz="461406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5pPr>
      <a:lvl6pPr marL="1153516" algn="l" defTabSz="461406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6pPr>
      <a:lvl7pPr marL="1384219" algn="l" defTabSz="461406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7pPr>
      <a:lvl8pPr marL="1614922" algn="l" defTabSz="461406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8pPr>
      <a:lvl9pPr marL="1845625" algn="l" defTabSz="461406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1A1C1-542C-4BD6-7594-9B1261B5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2C0DD4-F7F5-B451-DECB-FB06AFA93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9"/>
            <a:ext cx="6153150" cy="342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1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DF077-028B-A639-4EAD-FB1A9693E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A184E6-6694-6405-2FA6-FBFE5F7B1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ROPe</a:t>
            </a:r>
            <a:r>
              <a:rPr lang="en-US" dirty="0"/>
              <a:t>: Rotary Position Embeddings</a:t>
            </a:r>
            <a:endParaRPr lang="ru-RU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36B4BF2-4881-69F1-B988-3B4A5C44A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" y="691376"/>
            <a:ext cx="5867400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Relative Position Encoding 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 encodes positions through rotations in embedding space instead of absolute indices.</a:t>
            </a:r>
            <a:endParaRPr kumimoji="0" lang="ru-RU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Applies a </a:t>
            </a: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rotation matrix 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token embeddings based on their position, preserving distance information naturally.</a:t>
            </a:r>
            <a:endParaRPr kumimoji="0" lang="ru-RU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Enables Extrapolation 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 supports longer sequences beyond training length better than absolute embeddings.</a:t>
            </a:r>
            <a:endParaRPr kumimoji="0" lang="ru-RU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additional learned parameters, easy to implement in attention layers.</a:t>
            </a:r>
            <a:endParaRPr kumimoji="0" lang="ru-RU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Improves </a:t>
            </a: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Context Handling 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 widely used in modern LLMs (e.g., GPT-</a:t>
            </a:r>
            <a:r>
              <a:rPr kumimoji="0" lang="en-US" altLang="ru-RU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NeoX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ru-RU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LLaMA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ru-RU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ModernBERT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for better long-range reasoning.</a:t>
            </a:r>
          </a:p>
        </p:txBody>
      </p:sp>
    </p:spTree>
    <p:extLst>
      <p:ext uri="{BB962C8B-B14F-4D97-AF65-F5344CB8AC3E}">
        <p14:creationId xmlns:p14="http://schemas.microsoft.com/office/powerpoint/2010/main" val="948438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269319-FFE4-64A1-B0A7-52CF2FEEA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3897" y="752475"/>
            <a:ext cx="1682309" cy="1765954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865558-79A5-F17F-095D-C96A7FF5F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72" y="992740"/>
            <a:ext cx="1326772" cy="128542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ROPe</a:t>
            </a:r>
            <a: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Rotary Position Embeddings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043E55-C82A-90F7-1AFD-5C346B6BA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051" y="335267"/>
            <a:ext cx="3422135" cy="27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62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DCE94-DB03-3CC5-DB0E-38BC389CD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B5E57-B056-44F3-A0A9-87A2DE727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84253"/>
            <a:ext cx="5867400" cy="668918"/>
          </a:xfrm>
        </p:spPr>
        <p:txBody>
          <a:bodyPr>
            <a:normAutofit/>
          </a:bodyPr>
          <a:lstStyle/>
          <a:p>
            <a:r>
              <a:rPr lang="en-US" sz="1800" dirty="0" err="1"/>
              <a:t>FlashAttention</a:t>
            </a:r>
            <a:r>
              <a:rPr lang="ru-RU" sz="1800" dirty="0"/>
              <a:t>: </a:t>
            </a:r>
            <a:r>
              <a:rPr lang="en-US" sz="1800" dirty="0"/>
              <a:t>Fast and Memory-Efficient Exact Attention</a:t>
            </a:r>
            <a:endParaRPr lang="ru-RU" sz="18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2569863-3ADA-4169-18AD-1285FA8AF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" y="729119"/>
            <a:ext cx="58674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 — speed up Transformer attention while preserving exact results (no approximation) and restructure computation to reduce memory traffic, not FLOPs.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Performs attention in blocks (tiles) that fit into fast GPU SRAM.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Avoids storing large intermediate attention matrices.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FlashAttention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</a:t>
            </a:r>
            <a:r>
              <a:rPr kumimoji="0" lang="en-US" altLang="ru-RU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omputes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ru-RU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softmax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weighted sum on the fly, block by block:</a:t>
            </a:r>
            <a:endParaRPr lang="ru-RU" altLang="ru-RU" sz="1200" dirty="0">
              <a:latin typeface="Arial" panose="020B0604020202020204" pitchFamily="34" charset="0"/>
            </a:endParaRP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Time: O(</a:t>
            </a:r>
            <a:r>
              <a:rPr lang="en-US" altLang="ru-RU" sz="1200" dirty="0">
                <a:latin typeface="Arial" panose="020B0604020202020204" pitchFamily="34" charset="0"/>
              </a:rPr>
              <a:t>n</a:t>
            </a:r>
            <a:r>
              <a:rPr lang="en-US" altLang="ru-RU" sz="1200" baseline="30000" dirty="0">
                <a:latin typeface="Arial" panose="020B0604020202020204" pitchFamily="34" charset="0"/>
              </a:rPr>
              <a:t>2 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d)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(same as standard)</a:t>
            </a:r>
            <a:endParaRPr kumimoji="0" lang="ru-RU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Memory: O(n</a:t>
            </a:r>
            <a:r>
              <a:rPr lang="ru-RU" altLang="ru-RU" sz="1200" dirty="0">
                <a:latin typeface="Arial" panose="020B0604020202020204" pitchFamily="34" charset="0"/>
              </a:rPr>
              <a:t>*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d) instead of O(</a:t>
            </a:r>
            <a:r>
              <a:rPr lang="en-US" altLang="ru-RU" sz="1200" dirty="0">
                <a:latin typeface="Arial" panose="020B0604020202020204" pitchFamily="34" charset="0"/>
              </a:rPr>
              <a:t>n</a:t>
            </a:r>
            <a:r>
              <a:rPr lang="en-US" altLang="ru-RU" sz="1200" baseline="30000" dirty="0">
                <a:latin typeface="Arial" panose="020B0604020202020204" pitchFamily="34" charset="0"/>
              </a:rPr>
              <a:t>2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ru-RU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Much lower memory — enables longer sequences and larger batches</a:t>
            </a:r>
            <a:endParaRPr lang="ru-RU" altLang="ru-RU" sz="1200" dirty="0">
              <a:latin typeface="Arial" panose="020B0604020202020204" pitchFamily="34" charset="0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ru-RU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2–4× faster than standard attention in practice.</a:t>
            </a:r>
            <a:endParaRPr kumimoji="0" lang="ru-RU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28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1917479-3DDE-0C4D-6A8E-F6050E6C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688BD0-E818-A5D9-5AB3-D30DE5BCD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52" y="0"/>
            <a:ext cx="5921445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57069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155548-F2EF-DF2F-1ED5-74F9A8D9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01" y="0"/>
            <a:ext cx="5061347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48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115A17-00B6-B1EA-E68C-AEDDAB6F0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73" y="0"/>
            <a:ext cx="4939603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50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BBA427-3286-C020-6A7A-F5AF6B50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DFB232-7C1D-5BD4-F156-1DA94CAAA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F2059C-9BCC-8CD6-40D4-429FCC125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4" y="0"/>
            <a:ext cx="5773961" cy="346075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4C0575C-81F2-D702-DE81-EE8A1CCD0058}"/>
              </a:ext>
            </a:extLst>
          </p:cNvPr>
          <p:cNvSpPr/>
          <p:nvPr/>
        </p:nvSpPr>
        <p:spPr>
          <a:xfrm>
            <a:off x="2771775" y="358775"/>
            <a:ext cx="457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2550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DF2C8-8969-309E-CF23-574325954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92EC34-8D63-8A2A-1C7D-FE18FEF8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29" y="-22225"/>
            <a:ext cx="5307092" cy="668918"/>
          </a:xfrm>
        </p:spPr>
        <p:txBody>
          <a:bodyPr>
            <a:normAutofit/>
          </a:bodyPr>
          <a:lstStyle/>
          <a:p>
            <a:r>
              <a:rPr lang="en-US" dirty="0"/>
              <a:t>Beyond </a:t>
            </a:r>
            <a:r>
              <a:rPr lang="en-US" dirty="0" err="1"/>
              <a:t>XLNet</a:t>
            </a:r>
            <a:endParaRPr lang="ru-RU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D1AC9C1-5BC2-C3AA-B691-9E99684BD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" y="414377"/>
            <a:ext cx="58674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ELECTRA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Replaces token masking with replaced-token detection.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Much more sample-efficient than </a:t>
            </a:r>
            <a:r>
              <a:rPr kumimoji="0" lang="en-US" altLang="ru-RU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XLNet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/BERT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UniLM</a:t>
            </a: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/ UniLMv2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Unified framework: autoregressive, autoencoding, and seq2seq pretraining.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Basis for later generative LMs (e.g., mT5, GLM).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ERNIE (Baidu)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Extends permutation + masking with knowledge-enhanced pretraining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GLM (General Language Model)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Integrates </a:t>
            </a:r>
            <a:r>
              <a:rPr kumimoji="0" lang="en-US" altLang="ru-RU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XLNet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-style autoregression with longer context handling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Inspired by </a:t>
            </a:r>
            <a:r>
              <a:rPr kumimoji="0" lang="en-US" altLang="ru-RU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XLNet’s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unified autoregressive pretraining but optimized for scalability</a:t>
            </a:r>
          </a:p>
        </p:txBody>
      </p:sp>
    </p:spTree>
    <p:extLst>
      <p:ext uri="{BB962C8B-B14F-4D97-AF65-F5344CB8AC3E}">
        <p14:creationId xmlns:p14="http://schemas.microsoft.com/office/powerpoint/2010/main" val="851119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AE0C26-1BA6-5451-2768-855618B60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Генеративные </a:t>
            </a:r>
            <a:r>
              <a:rPr lang="en-US" dirty="0"/>
              <a:t>LLM</a:t>
            </a:r>
            <a:r>
              <a:rPr lang="ru-RU" dirty="0"/>
              <a:t> сегодня</a:t>
            </a:r>
          </a:p>
        </p:txBody>
      </p:sp>
    </p:spTree>
    <p:extLst>
      <p:ext uri="{BB962C8B-B14F-4D97-AF65-F5344CB8AC3E}">
        <p14:creationId xmlns:p14="http://schemas.microsoft.com/office/powerpoint/2010/main" val="1666758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1A1C1-542C-4BD6-7594-9B1261B5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2C0DD4-F7F5-B451-DECB-FB06AFA93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9"/>
            <a:ext cx="6153150" cy="342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19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D78068-A36E-E18D-7D3F-07A608B9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</a:t>
            </a:r>
            <a:r>
              <a:rPr lang="ru-RU" dirty="0"/>
              <a:t>и его друзья</a:t>
            </a:r>
          </a:p>
        </p:txBody>
      </p:sp>
    </p:spTree>
    <p:extLst>
      <p:ext uri="{BB962C8B-B14F-4D97-AF65-F5344CB8AC3E}">
        <p14:creationId xmlns:p14="http://schemas.microsoft.com/office/powerpoint/2010/main" val="1906944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15D03B-E30B-638A-C5C8-B05837321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F155B1-F31E-5E67-23C6-1B0311DDF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3E482F-B969-FE46-3A94-FACD283A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682"/>
            <a:ext cx="6153150" cy="326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31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669ED-A8A8-B7E5-097A-3984DF7E5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9DBC0F-7165-AE0D-37A1-C595BBD10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84" y="0"/>
            <a:ext cx="5784982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93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45BF99-4CE1-36E0-DD92-24FBBE6F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485457"/>
            <a:ext cx="5380673" cy="29689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C5B550-95AB-E262-DCF5-22A8E6E0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175"/>
            <a:ext cx="6153150" cy="45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1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37CCA-D56D-A204-2BB0-EA0B6B3CC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AEBEB3-02AC-778C-5BD2-0A9B341D4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0"/>
            <a:ext cx="4415980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74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724BD-BCAC-9ACD-D6DC-58762D45A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6FA5D8-2264-26F8-6AB9-3E835FC95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76599" cy="183155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0BD637B-730E-E420-282A-CF99639CD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0" y="1709965"/>
            <a:ext cx="3352800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08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469A3-1141-20A5-21C0-DCD899EED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295CB4-BDC8-6980-7BD0-E5B8023D9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29" y="-22225"/>
            <a:ext cx="5307092" cy="668918"/>
          </a:xfrm>
        </p:spPr>
        <p:txBody>
          <a:bodyPr>
            <a:normAutofit/>
          </a:bodyPr>
          <a:lstStyle/>
          <a:p>
            <a:r>
              <a:rPr lang="en-US" sz="1800" dirty="0"/>
              <a:t>General LLM training pipeline</a:t>
            </a:r>
            <a:endParaRPr lang="ru-RU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6541B-9FF8-4674-EF1B-D4A87309F636}"/>
              </a:ext>
            </a:extLst>
          </p:cNvPr>
          <p:cNvSpPr txBox="1"/>
          <p:nvPr/>
        </p:nvSpPr>
        <p:spPr>
          <a:xfrm>
            <a:off x="423029" y="512187"/>
            <a:ext cx="5625346" cy="3023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en-US" sz="1050" dirty="0"/>
              <a:t>Pretraining -&gt; base model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50" b="1" dirty="0"/>
              <a:t>Goal:</a:t>
            </a:r>
            <a:r>
              <a:rPr lang="en-US" sz="1050" dirty="0"/>
              <a:t> Learn general language representations from massive unlabeled corpora.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50" dirty="0"/>
              <a:t>Objective: next-token prediction (causal LM) or masked-token prediction (BERT-style).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50" dirty="0"/>
              <a:t>Data: tons of language data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050" dirty="0"/>
              <a:t>Mid-Training -&gt; base model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50" b="1" dirty="0"/>
              <a:t>Goal:</a:t>
            </a:r>
            <a:r>
              <a:rPr lang="en-US" sz="1050" dirty="0"/>
              <a:t> Refine the pretrained model on </a:t>
            </a:r>
            <a:r>
              <a:rPr lang="en-US" sz="1050" b="1" dirty="0"/>
              <a:t>specialized domains or curated data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50" b="1" dirty="0"/>
              <a:t>Objective: </a:t>
            </a:r>
            <a:r>
              <a:rPr lang="en-US" sz="1050" dirty="0"/>
              <a:t>same as for step 1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050" dirty="0"/>
              <a:t>Supervised Fine-Tuning (SFT) -&gt; instruction-tuned model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50" b="1" dirty="0"/>
              <a:t>Goal:</a:t>
            </a:r>
            <a:r>
              <a:rPr lang="en-US" sz="1050" dirty="0"/>
              <a:t> Teach the model to follow instructions in a controlled way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50" b="1" dirty="0"/>
              <a:t>Objective:</a:t>
            </a:r>
            <a:r>
              <a:rPr lang="en-US" sz="1050" dirty="0"/>
              <a:t> standard cross-entropy loss on target responses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50" b="1" dirty="0"/>
              <a:t>Data: </a:t>
            </a:r>
            <a:r>
              <a:rPr lang="en-US" sz="1050" dirty="0"/>
              <a:t>high-quality prompt–response pairs written or filtered by humans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050" dirty="0"/>
              <a:t>Preference Optimization / RLHF / RLAIF -&gt; instruction-tuned model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50" b="1" dirty="0"/>
              <a:t>Goal:</a:t>
            </a:r>
            <a:r>
              <a:rPr lang="en-US" sz="1050" dirty="0"/>
              <a:t> Align the model with </a:t>
            </a:r>
            <a:r>
              <a:rPr lang="en-US" sz="1050" b="1" dirty="0"/>
              <a:t>human preferences</a:t>
            </a:r>
            <a:r>
              <a:rPr lang="en-US" sz="1050" dirty="0"/>
              <a:t> (helpfulness, honesty, harmlessness)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050" dirty="0"/>
              <a:t>Post-Training / Safety Tuning</a:t>
            </a:r>
            <a:endParaRPr lang="ru-RU" sz="1050" dirty="0"/>
          </a:p>
          <a:p>
            <a:pPr marL="742950" lvl="1" indent="-285750">
              <a:buFont typeface="+mj-lt"/>
              <a:buAutoNum type="arabicPeriod"/>
            </a:pPr>
            <a:r>
              <a:rPr lang="en-US" sz="1050" b="1" dirty="0"/>
              <a:t>Goal:</a:t>
            </a:r>
            <a:r>
              <a:rPr lang="en-US" sz="1050" dirty="0"/>
              <a:t> Ensure safe, robust, and policy-compliant behavior.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50" b="1" dirty="0"/>
              <a:t>Methods:</a:t>
            </a:r>
            <a:r>
              <a:rPr lang="en-US" sz="1050" dirty="0"/>
              <a:t> Adversarial training / red teaming, Constitutional AI (rule-based feedback), Guardrail fine-tuning (safety classifiers)</a:t>
            </a:r>
            <a:endParaRPr lang="en-US" sz="1050" b="1" dirty="0"/>
          </a:p>
          <a:p>
            <a:pPr marL="285750" indent="-285750">
              <a:buFont typeface="+mj-lt"/>
              <a:buAutoNum type="arabicPeriod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73899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3FB185-C6B6-64D5-D87C-C3DC252C8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E8C16D-4AC0-23E6-4587-3A5053AC5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9" y="0"/>
            <a:ext cx="6025191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33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94426D-3010-8D33-509C-391AB789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Генеративные </a:t>
            </a:r>
            <a:r>
              <a:rPr lang="en-US" dirty="0"/>
              <a:t>LLM</a:t>
            </a:r>
            <a:r>
              <a:rPr lang="ru-RU" dirty="0"/>
              <a:t> сегодня: </a:t>
            </a:r>
            <a:r>
              <a:rPr lang="en-US" dirty="0"/>
              <a:t>DeepSeek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9172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1917479-3DDE-0C4D-6A8E-F6050E6C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697095-FFF5-45D6-D955-B0F16A874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46" y="0"/>
            <a:ext cx="5610058" cy="346075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1917479-3DDE-0C4D-6A8E-F6050E6C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AD5B24-27DE-93AB-2888-9E12233E8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65" y="0"/>
            <a:ext cx="5693019" cy="3460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28ED3B-FB2F-A87A-12DB-685E682FE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65" y="0"/>
            <a:ext cx="5693019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94272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1917479-3DDE-0C4D-6A8E-F6050E6C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2C342D-C455-E130-7528-A67DCA258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73" y="0"/>
            <a:ext cx="5708403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66368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8AB03-A312-A9B5-37FC-163938F1C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D7B4C7-4597-3CBF-0AA4-11E3ADB58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Deberta</a:t>
            </a:r>
            <a:r>
              <a:rPr lang="en-US" dirty="0"/>
              <a:t>: Decoding-enhanced BERT with Disentangled Attention</a:t>
            </a:r>
            <a:endParaRPr lang="ru-RU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939A364-5315-52C1-EC86-FDC2DE8C6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" y="599043"/>
            <a:ext cx="58674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BERT/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RoBERTa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attention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Disentangled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Representations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separate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embeddings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Disentangled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Attention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combines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interactions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richer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syntax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understanding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Enhanced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Mask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Decoder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better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masked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information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Superior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Performance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outperforms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BERT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RoBERTa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GLUE,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SuperGLUE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other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NLP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benchmarks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453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949D9D-9709-370D-F899-55A33647B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8893"/>
            <a:ext cx="6153149" cy="3716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4C77575-2F4B-B03F-9B1A-C2125B67B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74" y="324712"/>
            <a:ext cx="5658014" cy="3758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1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Deberta: Decoding-enhanced BERT with Disentangled Attention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93A3B5-DBFF-52A0-A262-E026FC1E4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49" y="990952"/>
            <a:ext cx="5503651" cy="192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17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172213-53FC-7EC8-808C-5BF939668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8893"/>
            <a:ext cx="6153149" cy="3716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C169A-D49D-FF8A-931F-77C80C4E5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74" y="324712"/>
            <a:ext cx="5658014" cy="3758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1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Deberta: Decoding-enhanced BERT with Disentangled Attention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ABCA84-D5FA-3BC7-9712-2010C77B8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70" y="845369"/>
            <a:ext cx="3385409" cy="22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26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FE340-21F8-07F4-3EEB-315B4E337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80A7E3-E5E9-F812-3228-E8F64A5F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ModernBERT</a:t>
            </a:r>
            <a:r>
              <a:rPr lang="en-US" dirty="0"/>
              <a:t>: Efficient Transformer for Modern Hardware</a:t>
            </a:r>
            <a:endParaRPr lang="ru-RU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AB974CA-B3DB-8DA5-9D74-D7829C49D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" y="876042"/>
            <a:ext cx="58674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BERT Re-engineered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redesigned architecture for higher speed and lower memory use.</a:t>
            </a:r>
            <a:endParaRPr kumimoji="0" lang="ru-RU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Rotary Position Embeddings (</a:t>
            </a:r>
            <a:r>
              <a:rPr kumimoji="0" lang="en-US" altLang="ru-RU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RoPE</a:t>
            </a: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replaces absolute positions, enabling better long-context handling.</a:t>
            </a:r>
            <a:endParaRPr kumimoji="0" lang="ru-RU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Parallelized Attention &amp; MLP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optimized computation to fully utilize GPUs/TPUs.</a:t>
            </a:r>
            <a:endParaRPr kumimoji="0" lang="ru-RU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Lightweight &amp; Scalable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smaller parameter count with performance comparable or superior to </a:t>
            </a:r>
            <a:r>
              <a:rPr kumimoji="0" lang="en-US" altLang="ru-RU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RoBERTa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ru-RU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72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666</TotalTime>
  <Words>625</Words>
  <Application>Microsoft Office PowerPoint</Application>
  <PresentationFormat>Произвольный</PresentationFormat>
  <Paragraphs>79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Тема Office</vt:lpstr>
      <vt:lpstr>Презентация PowerPoint</vt:lpstr>
      <vt:lpstr>BERT и его друзья</vt:lpstr>
      <vt:lpstr>Презентация PowerPoint</vt:lpstr>
      <vt:lpstr>Презентация PowerPoint</vt:lpstr>
      <vt:lpstr>Презентация PowerPoint</vt:lpstr>
      <vt:lpstr>Deberta: Decoding-enhanced BERT with Disentangled Attention</vt:lpstr>
      <vt:lpstr>Deberta: Decoding-enhanced BERT with Disentangled Attention</vt:lpstr>
      <vt:lpstr>Deberta: Decoding-enhanced BERT with Disentangled Attention</vt:lpstr>
      <vt:lpstr>ModernBERT: Efficient Transformer for Modern Hardware</vt:lpstr>
      <vt:lpstr>ROPe: Rotary Position Embeddings</vt:lpstr>
      <vt:lpstr>ROPe: Rotary Position Embeddings</vt:lpstr>
      <vt:lpstr>FlashAttention: Fast and Memory-Efficient Exact Attention</vt:lpstr>
      <vt:lpstr>Презентация PowerPoint</vt:lpstr>
      <vt:lpstr>Презентация PowerPoint</vt:lpstr>
      <vt:lpstr>Презентация PowerPoint</vt:lpstr>
      <vt:lpstr>Презентация PowerPoint</vt:lpstr>
      <vt:lpstr>Beyond XLNet</vt:lpstr>
      <vt:lpstr>Генеративные LLM сегодня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General LLM training pipeline</vt:lpstr>
      <vt:lpstr>Презентация PowerPoint</vt:lpstr>
      <vt:lpstr>Генеративные LLM сегодня: DeepSeek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NLP</dc:title>
  <dc:creator>Katya Artemova</dc:creator>
  <cp:lastModifiedBy>Dmitry Ilvovsky</cp:lastModifiedBy>
  <cp:revision>11</cp:revision>
  <dcterms:created xsi:type="dcterms:W3CDTF">2022-08-29T18:12:19Z</dcterms:created>
  <dcterms:modified xsi:type="dcterms:W3CDTF">2025-10-15T11:14:16Z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2019-09-04T00:00:00Z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2022-08-29T00:00:00Z</vt:filetime>
  </property>
</Properties>
</file>